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293" r:id="rId44"/>
    <p:sldId id="294" r:id="rId45"/>
    <p:sldId id="295" r:id="rId46"/>
    <p:sldId id="296" r:id="rId4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62607-3625-4C1A-B9C3-06D207F3C137}" v="448" dt="2024-05-03T07:12:38.72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581" y="31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janam lakshmi bhavani" userId="7871e7bf33b7364f" providerId="LiveId" clId="{72362607-3625-4C1A-B9C3-06D207F3C137}"/>
    <pc:docChg chg="undo custSel addSld delSld modSld modMainMaster">
      <pc:chgData name="janjanam lakshmi bhavani" userId="7871e7bf33b7364f" providerId="LiveId" clId="{72362607-3625-4C1A-B9C3-06D207F3C137}" dt="2024-05-03T07:51:07.483" v="1447" actId="20577"/>
      <pc:docMkLst>
        <pc:docMk/>
      </pc:docMkLst>
      <pc:sldChg chg="modSp mod">
        <pc:chgData name="janjanam lakshmi bhavani" userId="7871e7bf33b7364f" providerId="LiveId" clId="{72362607-3625-4C1A-B9C3-06D207F3C137}" dt="2024-05-03T07:33:40.734" v="1320" actId="20577"/>
        <pc:sldMkLst>
          <pc:docMk/>
          <pc:sldMk cId="0" sldId="256"/>
        </pc:sldMkLst>
        <pc:spChg chg="mod">
          <ac:chgData name="janjanam lakshmi bhavani" userId="7871e7bf33b7364f" providerId="LiveId" clId="{72362607-3625-4C1A-B9C3-06D207F3C137}" dt="2024-05-03T07:32:34.585" v="1290" actId="255"/>
          <ac:spMkLst>
            <pc:docMk/>
            <pc:sldMk cId="0" sldId="256"/>
            <ac:spMk id="6" creationId="{00000000-0000-0000-0000-000000000000}"/>
          </ac:spMkLst>
        </pc:spChg>
        <pc:spChg chg="mod">
          <ac:chgData name="janjanam lakshmi bhavani" userId="7871e7bf33b7364f" providerId="LiveId" clId="{72362607-3625-4C1A-B9C3-06D207F3C137}" dt="2024-05-03T07:33:40.734" v="1320" actId="20577"/>
          <ac:spMkLst>
            <pc:docMk/>
            <pc:sldMk cId="0" sldId="256"/>
            <ac:spMk id="7" creationId="{00000000-0000-0000-0000-000000000000}"/>
          </ac:spMkLst>
        </pc:spChg>
      </pc:sldChg>
      <pc:sldChg chg="modSp mod">
        <pc:chgData name="janjanam lakshmi bhavani" userId="7871e7bf33b7364f" providerId="LiveId" clId="{72362607-3625-4C1A-B9C3-06D207F3C137}" dt="2024-05-03T07:35:44.969" v="1322" actId="2711"/>
        <pc:sldMkLst>
          <pc:docMk/>
          <pc:sldMk cId="0" sldId="257"/>
        </pc:sldMkLst>
        <pc:spChg chg="mod">
          <ac:chgData name="janjanam lakshmi bhavani" userId="7871e7bf33b7364f" providerId="LiveId" clId="{72362607-3625-4C1A-B9C3-06D207F3C137}" dt="2024-05-03T07:35:44.969" v="1322" actId="2711"/>
          <ac:spMkLst>
            <pc:docMk/>
            <pc:sldMk cId="0" sldId="257"/>
            <ac:spMk id="2" creationId="{00000000-0000-0000-0000-000000000000}"/>
          </ac:spMkLst>
        </pc:spChg>
      </pc:sldChg>
      <pc:sldChg chg="modSp mod">
        <pc:chgData name="janjanam lakshmi bhavani" userId="7871e7bf33b7364f" providerId="LiveId" clId="{72362607-3625-4C1A-B9C3-06D207F3C137}" dt="2024-05-03T07:35:53.398" v="1323" actId="2711"/>
        <pc:sldMkLst>
          <pc:docMk/>
          <pc:sldMk cId="0" sldId="258"/>
        </pc:sldMkLst>
        <pc:spChg chg="mod">
          <ac:chgData name="janjanam lakshmi bhavani" userId="7871e7bf33b7364f" providerId="LiveId" clId="{72362607-3625-4C1A-B9C3-06D207F3C137}" dt="2024-05-03T07:35:53.398" v="1323" actId="2711"/>
          <ac:spMkLst>
            <pc:docMk/>
            <pc:sldMk cId="0" sldId="258"/>
            <ac:spMk id="2" creationId="{00000000-0000-0000-0000-000000000000}"/>
          </ac:spMkLst>
        </pc:spChg>
      </pc:sldChg>
      <pc:sldChg chg="modSp mod">
        <pc:chgData name="janjanam lakshmi bhavani" userId="7871e7bf33b7364f" providerId="LiveId" clId="{72362607-3625-4C1A-B9C3-06D207F3C137}" dt="2024-05-03T07:36:01.828" v="1324" actId="2711"/>
        <pc:sldMkLst>
          <pc:docMk/>
          <pc:sldMk cId="0" sldId="259"/>
        </pc:sldMkLst>
        <pc:spChg chg="mod">
          <ac:chgData name="janjanam lakshmi bhavani" userId="7871e7bf33b7364f" providerId="LiveId" clId="{72362607-3625-4C1A-B9C3-06D207F3C137}" dt="2024-05-03T07:36:01.828" v="1324" actId="2711"/>
          <ac:spMkLst>
            <pc:docMk/>
            <pc:sldMk cId="0" sldId="259"/>
            <ac:spMk id="2" creationId="{00000000-0000-0000-0000-000000000000}"/>
          </ac:spMkLst>
        </pc:spChg>
      </pc:sldChg>
      <pc:sldChg chg="modSp mod">
        <pc:chgData name="janjanam lakshmi bhavani" userId="7871e7bf33b7364f" providerId="LiveId" clId="{72362607-3625-4C1A-B9C3-06D207F3C137}" dt="2024-05-03T07:36:11.379" v="1325" actId="2711"/>
        <pc:sldMkLst>
          <pc:docMk/>
          <pc:sldMk cId="0" sldId="260"/>
        </pc:sldMkLst>
        <pc:spChg chg="mod">
          <ac:chgData name="janjanam lakshmi bhavani" userId="7871e7bf33b7364f" providerId="LiveId" clId="{72362607-3625-4C1A-B9C3-06D207F3C137}" dt="2024-05-03T07:36:11.379" v="1325" actId="2711"/>
          <ac:spMkLst>
            <pc:docMk/>
            <pc:sldMk cId="0" sldId="260"/>
            <ac:spMk id="2" creationId="{00000000-0000-0000-0000-000000000000}"/>
          </ac:spMkLst>
        </pc:spChg>
      </pc:sldChg>
      <pc:sldChg chg="modSp mod">
        <pc:chgData name="janjanam lakshmi bhavani" userId="7871e7bf33b7364f" providerId="LiveId" clId="{72362607-3625-4C1A-B9C3-06D207F3C137}" dt="2024-05-03T07:36:34.609" v="1327" actId="20577"/>
        <pc:sldMkLst>
          <pc:docMk/>
          <pc:sldMk cId="0" sldId="261"/>
        </pc:sldMkLst>
        <pc:spChg chg="mod">
          <ac:chgData name="janjanam lakshmi bhavani" userId="7871e7bf33b7364f" providerId="LiveId" clId="{72362607-3625-4C1A-B9C3-06D207F3C137}" dt="2024-05-03T07:36:34.609" v="1327" actId="20577"/>
          <ac:spMkLst>
            <pc:docMk/>
            <pc:sldMk cId="0" sldId="261"/>
            <ac:spMk id="2" creationId="{00000000-0000-0000-0000-000000000000}"/>
          </ac:spMkLst>
        </pc:spChg>
      </pc:sldChg>
      <pc:sldChg chg="modSp mod">
        <pc:chgData name="janjanam lakshmi bhavani" userId="7871e7bf33b7364f" providerId="LiveId" clId="{72362607-3625-4C1A-B9C3-06D207F3C137}" dt="2024-05-03T07:39:24.575" v="1345" actId="255"/>
        <pc:sldMkLst>
          <pc:docMk/>
          <pc:sldMk cId="0" sldId="264"/>
        </pc:sldMkLst>
        <pc:spChg chg="mod">
          <ac:chgData name="janjanam lakshmi bhavani" userId="7871e7bf33b7364f" providerId="LiveId" clId="{72362607-3625-4C1A-B9C3-06D207F3C137}" dt="2024-05-03T07:39:24.575" v="1345" actId="255"/>
          <ac:spMkLst>
            <pc:docMk/>
            <pc:sldMk cId="0" sldId="264"/>
            <ac:spMk id="2" creationId="{00000000-0000-0000-0000-000000000000}"/>
          </ac:spMkLst>
        </pc:spChg>
      </pc:sldChg>
      <pc:sldChg chg="modSp mod">
        <pc:chgData name="janjanam lakshmi bhavani" userId="7871e7bf33b7364f" providerId="LiveId" clId="{72362607-3625-4C1A-B9C3-06D207F3C137}" dt="2024-05-03T07:39:32.594" v="1346" actId="255"/>
        <pc:sldMkLst>
          <pc:docMk/>
          <pc:sldMk cId="0" sldId="265"/>
        </pc:sldMkLst>
        <pc:spChg chg="mod">
          <ac:chgData name="janjanam lakshmi bhavani" userId="7871e7bf33b7364f" providerId="LiveId" clId="{72362607-3625-4C1A-B9C3-06D207F3C137}" dt="2024-05-03T07:39:32.594" v="1346" actId="255"/>
          <ac:spMkLst>
            <pc:docMk/>
            <pc:sldMk cId="0" sldId="265"/>
            <ac:spMk id="2" creationId="{00000000-0000-0000-0000-000000000000}"/>
          </ac:spMkLst>
        </pc:spChg>
      </pc:sldChg>
      <pc:sldChg chg="modSp mod">
        <pc:chgData name="janjanam lakshmi bhavani" userId="7871e7bf33b7364f" providerId="LiveId" clId="{72362607-3625-4C1A-B9C3-06D207F3C137}" dt="2024-05-03T07:37:23.789" v="1340" actId="255"/>
        <pc:sldMkLst>
          <pc:docMk/>
          <pc:sldMk cId="0" sldId="266"/>
        </pc:sldMkLst>
        <pc:spChg chg="mod">
          <ac:chgData name="janjanam lakshmi bhavani" userId="7871e7bf33b7364f" providerId="LiveId" clId="{72362607-3625-4C1A-B9C3-06D207F3C137}" dt="2024-05-03T07:37:23.789" v="1340" actId="255"/>
          <ac:spMkLst>
            <pc:docMk/>
            <pc:sldMk cId="0" sldId="266"/>
            <ac:spMk id="2" creationId="{00000000-0000-0000-0000-000000000000}"/>
          </ac:spMkLst>
        </pc:spChg>
      </pc:sldChg>
      <pc:sldChg chg="modSp mod">
        <pc:chgData name="janjanam lakshmi bhavani" userId="7871e7bf33b7364f" providerId="LiveId" clId="{72362607-3625-4C1A-B9C3-06D207F3C137}" dt="2024-05-03T07:39:12.259" v="1344" actId="255"/>
        <pc:sldMkLst>
          <pc:docMk/>
          <pc:sldMk cId="0" sldId="267"/>
        </pc:sldMkLst>
        <pc:spChg chg="mod">
          <ac:chgData name="janjanam lakshmi bhavani" userId="7871e7bf33b7364f" providerId="LiveId" clId="{72362607-3625-4C1A-B9C3-06D207F3C137}" dt="2024-05-03T07:39:12.259" v="1344" actId="255"/>
          <ac:spMkLst>
            <pc:docMk/>
            <pc:sldMk cId="0" sldId="267"/>
            <ac:spMk id="2" creationId="{00000000-0000-0000-0000-000000000000}"/>
          </ac:spMkLst>
        </pc:spChg>
      </pc:sldChg>
      <pc:sldChg chg="modSp mod">
        <pc:chgData name="janjanam lakshmi bhavani" userId="7871e7bf33b7364f" providerId="LiveId" clId="{72362607-3625-4C1A-B9C3-06D207F3C137}" dt="2024-05-03T07:39:53.034" v="1348" actId="14100"/>
        <pc:sldMkLst>
          <pc:docMk/>
          <pc:sldMk cId="0" sldId="268"/>
        </pc:sldMkLst>
        <pc:spChg chg="mod">
          <ac:chgData name="janjanam lakshmi bhavani" userId="7871e7bf33b7364f" providerId="LiveId" clId="{72362607-3625-4C1A-B9C3-06D207F3C137}" dt="2024-05-03T07:26:32.990" v="1166" actId="2711"/>
          <ac:spMkLst>
            <pc:docMk/>
            <pc:sldMk cId="0" sldId="268"/>
            <ac:spMk id="2" creationId="{00000000-0000-0000-0000-000000000000}"/>
          </ac:spMkLst>
        </pc:spChg>
        <pc:spChg chg="mod">
          <ac:chgData name="janjanam lakshmi bhavani" userId="7871e7bf33b7364f" providerId="LiveId" clId="{72362607-3625-4C1A-B9C3-06D207F3C137}" dt="2024-05-03T07:39:53.034" v="1348" actId="14100"/>
          <ac:spMkLst>
            <pc:docMk/>
            <pc:sldMk cId="0" sldId="268"/>
            <ac:spMk id="3" creationId="{00000000-0000-0000-0000-000000000000}"/>
          </ac:spMkLst>
        </pc:spChg>
      </pc:sldChg>
      <pc:sldChg chg="modSp mod">
        <pc:chgData name="janjanam lakshmi bhavani" userId="7871e7bf33b7364f" providerId="LiveId" clId="{72362607-3625-4C1A-B9C3-06D207F3C137}" dt="2024-05-03T07:40:03.490" v="1349" actId="255"/>
        <pc:sldMkLst>
          <pc:docMk/>
          <pc:sldMk cId="0" sldId="269"/>
        </pc:sldMkLst>
        <pc:spChg chg="mod">
          <ac:chgData name="janjanam lakshmi bhavani" userId="7871e7bf33b7364f" providerId="LiveId" clId="{72362607-3625-4C1A-B9C3-06D207F3C137}" dt="2024-05-03T07:40:03.490" v="1349" actId="255"/>
          <ac:spMkLst>
            <pc:docMk/>
            <pc:sldMk cId="0" sldId="269"/>
            <ac:spMk id="2" creationId="{00000000-0000-0000-0000-000000000000}"/>
          </ac:spMkLst>
        </pc:spChg>
      </pc:sldChg>
      <pc:sldChg chg="modSp mod">
        <pc:chgData name="janjanam lakshmi bhavani" userId="7871e7bf33b7364f" providerId="LiveId" clId="{72362607-3625-4C1A-B9C3-06D207F3C137}" dt="2024-05-03T07:40:39.462" v="1352" actId="1076"/>
        <pc:sldMkLst>
          <pc:docMk/>
          <pc:sldMk cId="0" sldId="270"/>
        </pc:sldMkLst>
        <pc:spChg chg="mod">
          <ac:chgData name="janjanam lakshmi bhavani" userId="7871e7bf33b7364f" providerId="LiveId" clId="{72362607-3625-4C1A-B9C3-06D207F3C137}" dt="2024-05-03T07:40:29.451" v="1350" actId="255"/>
          <ac:spMkLst>
            <pc:docMk/>
            <pc:sldMk cId="0" sldId="270"/>
            <ac:spMk id="2" creationId="{00000000-0000-0000-0000-000000000000}"/>
          </ac:spMkLst>
        </pc:spChg>
        <pc:spChg chg="mod">
          <ac:chgData name="janjanam lakshmi bhavani" userId="7871e7bf33b7364f" providerId="LiveId" clId="{72362607-3625-4C1A-B9C3-06D207F3C137}" dt="2024-05-03T07:40:39.462" v="1352" actId="1076"/>
          <ac:spMkLst>
            <pc:docMk/>
            <pc:sldMk cId="0" sldId="270"/>
            <ac:spMk id="3" creationId="{00000000-0000-0000-0000-000000000000}"/>
          </ac:spMkLst>
        </pc:spChg>
      </pc:sldChg>
      <pc:sldChg chg="modSp mod">
        <pc:chgData name="janjanam lakshmi bhavani" userId="7871e7bf33b7364f" providerId="LiveId" clId="{72362607-3625-4C1A-B9C3-06D207F3C137}" dt="2024-05-03T07:40:52.467" v="1354" actId="1076"/>
        <pc:sldMkLst>
          <pc:docMk/>
          <pc:sldMk cId="0" sldId="271"/>
        </pc:sldMkLst>
        <pc:spChg chg="mod">
          <ac:chgData name="janjanam lakshmi bhavani" userId="7871e7bf33b7364f" providerId="LiveId" clId="{72362607-3625-4C1A-B9C3-06D207F3C137}" dt="2024-05-03T07:40:49.308" v="1353" actId="255"/>
          <ac:spMkLst>
            <pc:docMk/>
            <pc:sldMk cId="0" sldId="271"/>
            <ac:spMk id="3" creationId="{00000000-0000-0000-0000-000000000000}"/>
          </ac:spMkLst>
        </pc:spChg>
        <pc:picChg chg="mod">
          <ac:chgData name="janjanam lakshmi bhavani" userId="7871e7bf33b7364f" providerId="LiveId" clId="{72362607-3625-4C1A-B9C3-06D207F3C137}" dt="2024-05-03T07:40:52.467" v="1354" actId="1076"/>
          <ac:picMkLst>
            <pc:docMk/>
            <pc:sldMk cId="0" sldId="271"/>
            <ac:picMk id="2" creationId="{00000000-0000-0000-0000-000000000000}"/>
          </ac:picMkLst>
        </pc:picChg>
      </pc:sldChg>
      <pc:sldChg chg="modSp mod">
        <pc:chgData name="janjanam lakshmi bhavani" userId="7871e7bf33b7364f" providerId="LiveId" clId="{72362607-3625-4C1A-B9C3-06D207F3C137}" dt="2024-05-03T07:41:11.936" v="1357" actId="255"/>
        <pc:sldMkLst>
          <pc:docMk/>
          <pc:sldMk cId="0" sldId="272"/>
        </pc:sldMkLst>
        <pc:spChg chg="mod">
          <ac:chgData name="janjanam lakshmi bhavani" userId="7871e7bf33b7364f" providerId="LiveId" clId="{72362607-3625-4C1A-B9C3-06D207F3C137}" dt="2024-05-03T07:41:11.936" v="1357" actId="255"/>
          <ac:spMkLst>
            <pc:docMk/>
            <pc:sldMk cId="0" sldId="272"/>
            <ac:spMk id="2" creationId="{00000000-0000-0000-0000-000000000000}"/>
          </ac:spMkLst>
        </pc:spChg>
      </pc:sldChg>
      <pc:sldChg chg="modSp mod">
        <pc:chgData name="janjanam lakshmi bhavani" userId="7871e7bf33b7364f" providerId="LiveId" clId="{72362607-3625-4C1A-B9C3-06D207F3C137}" dt="2024-05-03T07:41:22.621" v="1358" actId="255"/>
        <pc:sldMkLst>
          <pc:docMk/>
          <pc:sldMk cId="0" sldId="273"/>
        </pc:sldMkLst>
        <pc:spChg chg="mod">
          <ac:chgData name="janjanam lakshmi bhavani" userId="7871e7bf33b7364f" providerId="LiveId" clId="{72362607-3625-4C1A-B9C3-06D207F3C137}" dt="2024-05-03T07:41:22.621" v="1358" actId="255"/>
          <ac:spMkLst>
            <pc:docMk/>
            <pc:sldMk cId="0" sldId="273"/>
            <ac:spMk id="2" creationId="{00000000-0000-0000-0000-000000000000}"/>
          </ac:spMkLst>
        </pc:spChg>
      </pc:sldChg>
      <pc:sldChg chg="del">
        <pc:chgData name="janjanam lakshmi bhavani" userId="7871e7bf33b7364f" providerId="LiveId" clId="{72362607-3625-4C1A-B9C3-06D207F3C137}" dt="2024-05-03T07:15:54.502" v="983" actId="2696"/>
        <pc:sldMkLst>
          <pc:docMk/>
          <pc:sldMk cId="0" sldId="274"/>
        </pc:sldMkLst>
      </pc:sldChg>
      <pc:sldChg chg="del setBg">
        <pc:chgData name="janjanam lakshmi bhavani" userId="7871e7bf33b7364f" providerId="LiveId" clId="{72362607-3625-4C1A-B9C3-06D207F3C137}" dt="2024-05-03T07:16:01.612" v="984" actId="47"/>
        <pc:sldMkLst>
          <pc:docMk/>
          <pc:sldMk cId="0" sldId="275"/>
        </pc:sldMkLst>
      </pc:sldChg>
      <pc:sldChg chg="del">
        <pc:chgData name="janjanam lakshmi bhavani" userId="7871e7bf33b7364f" providerId="LiveId" clId="{72362607-3625-4C1A-B9C3-06D207F3C137}" dt="2024-05-03T07:16:04.337" v="985" actId="47"/>
        <pc:sldMkLst>
          <pc:docMk/>
          <pc:sldMk cId="0" sldId="276"/>
        </pc:sldMkLst>
      </pc:sldChg>
      <pc:sldChg chg="del">
        <pc:chgData name="janjanam lakshmi bhavani" userId="7871e7bf33b7364f" providerId="LiveId" clId="{72362607-3625-4C1A-B9C3-06D207F3C137}" dt="2024-05-03T07:16:05.182" v="986" actId="47"/>
        <pc:sldMkLst>
          <pc:docMk/>
          <pc:sldMk cId="0" sldId="277"/>
        </pc:sldMkLst>
      </pc:sldChg>
      <pc:sldChg chg="del">
        <pc:chgData name="janjanam lakshmi bhavani" userId="7871e7bf33b7364f" providerId="LiveId" clId="{72362607-3625-4C1A-B9C3-06D207F3C137}" dt="2024-05-03T07:16:05.902" v="987" actId="47"/>
        <pc:sldMkLst>
          <pc:docMk/>
          <pc:sldMk cId="0" sldId="278"/>
        </pc:sldMkLst>
      </pc:sldChg>
      <pc:sldChg chg="del">
        <pc:chgData name="janjanam lakshmi bhavani" userId="7871e7bf33b7364f" providerId="LiveId" clId="{72362607-3625-4C1A-B9C3-06D207F3C137}" dt="2024-05-03T07:16:07.011" v="988" actId="47"/>
        <pc:sldMkLst>
          <pc:docMk/>
          <pc:sldMk cId="0" sldId="279"/>
        </pc:sldMkLst>
      </pc:sldChg>
      <pc:sldChg chg="del">
        <pc:chgData name="janjanam lakshmi bhavani" userId="7871e7bf33b7364f" providerId="LiveId" clId="{72362607-3625-4C1A-B9C3-06D207F3C137}" dt="2024-05-03T07:16:08.037" v="989" actId="47"/>
        <pc:sldMkLst>
          <pc:docMk/>
          <pc:sldMk cId="0" sldId="280"/>
        </pc:sldMkLst>
      </pc:sldChg>
      <pc:sldChg chg="del">
        <pc:chgData name="janjanam lakshmi bhavani" userId="7871e7bf33b7364f" providerId="LiveId" clId="{72362607-3625-4C1A-B9C3-06D207F3C137}" dt="2024-05-03T07:16:09.138" v="990" actId="47"/>
        <pc:sldMkLst>
          <pc:docMk/>
          <pc:sldMk cId="0" sldId="281"/>
        </pc:sldMkLst>
      </pc:sldChg>
      <pc:sldChg chg="del">
        <pc:chgData name="janjanam lakshmi bhavani" userId="7871e7bf33b7364f" providerId="LiveId" clId="{72362607-3625-4C1A-B9C3-06D207F3C137}" dt="2024-05-03T07:16:09.952" v="991" actId="47"/>
        <pc:sldMkLst>
          <pc:docMk/>
          <pc:sldMk cId="0" sldId="282"/>
        </pc:sldMkLst>
      </pc:sldChg>
      <pc:sldChg chg="del">
        <pc:chgData name="janjanam lakshmi bhavani" userId="7871e7bf33b7364f" providerId="LiveId" clId="{72362607-3625-4C1A-B9C3-06D207F3C137}" dt="2024-05-03T07:16:10.712" v="992" actId="47"/>
        <pc:sldMkLst>
          <pc:docMk/>
          <pc:sldMk cId="0" sldId="283"/>
        </pc:sldMkLst>
      </pc:sldChg>
      <pc:sldChg chg="del">
        <pc:chgData name="janjanam lakshmi bhavani" userId="7871e7bf33b7364f" providerId="LiveId" clId="{72362607-3625-4C1A-B9C3-06D207F3C137}" dt="2024-05-03T07:16:11.642" v="993" actId="47"/>
        <pc:sldMkLst>
          <pc:docMk/>
          <pc:sldMk cId="0" sldId="284"/>
        </pc:sldMkLst>
      </pc:sldChg>
      <pc:sldChg chg="del">
        <pc:chgData name="janjanam lakshmi bhavani" userId="7871e7bf33b7364f" providerId="LiveId" clId="{72362607-3625-4C1A-B9C3-06D207F3C137}" dt="2024-05-03T07:16:13.422" v="994" actId="47"/>
        <pc:sldMkLst>
          <pc:docMk/>
          <pc:sldMk cId="0" sldId="285"/>
        </pc:sldMkLst>
      </pc:sldChg>
      <pc:sldChg chg="del">
        <pc:chgData name="janjanam lakshmi bhavani" userId="7871e7bf33b7364f" providerId="LiveId" clId="{72362607-3625-4C1A-B9C3-06D207F3C137}" dt="2024-05-03T07:16:14.897" v="995" actId="47"/>
        <pc:sldMkLst>
          <pc:docMk/>
          <pc:sldMk cId="0" sldId="286"/>
        </pc:sldMkLst>
      </pc:sldChg>
      <pc:sldChg chg="del">
        <pc:chgData name="janjanam lakshmi bhavani" userId="7871e7bf33b7364f" providerId="LiveId" clId="{72362607-3625-4C1A-B9C3-06D207F3C137}" dt="2024-05-03T07:16:16.022" v="996" actId="47"/>
        <pc:sldMkLst>
          <pc:docMk/>
          <pc:sldMk cId="0" sldId="287"/>
        </pc:sldMkLst>
      </pc:sldChg>
      <pc:sldChg chg="del">
        <pc:chgData name="janjanam lakshmi bhavani" userId="7871e7bf33b7364f" providerId="LiveId" clId="{72362607-3625-4C1A-B9C3-06D207F3C137}" dt="2024-05-03T07:16:16.762" v="997" actId="47"/>
        <pc:sldMkLst>
          <pc:docMk/>
          <pc:sldMk cId="0" sldId="288"/>
        </pc:sldMkLst>
      </pc:sldChg>
      <pc:sldChg chg="del">
        <pc:chgData name="janjanam lakshmi bhavani" userId="7871e7bf33b7364f" providerId="LiveId" clId="{72362607-3625-4C1A-B9C3-06D207F3C137}" dt="2024-05-03T07:16:17.652" v="998" actId="47"/>
        <pc:sldMkLst>
          <pc:docMk/>
          <pc:sldMk cId="0" sldId="289"/>
        </pc:sldMkLst>
      </pc:sldChg>
      <pc:sldChg chg="del">
        <pc:chgData name="janjanam lakshmi bhavani" userId="7871e7bf33b7364f" providerId="LiveId" clId="{72362607-3625-4C1A-B9C3-06D207F3C137}" dt="2024-05-03T07:16:54.952" v="999" actId="47"/>
        <pc:sldMkLst>
          <pc:docMk/>
          <pc:sldMk cId="0" sldId="290"/>
        </pc:sldMkLst>
      </pc:sldChg>
      <pc:sldChg chg="del">
        <pc:chgData name="janjanam lakshmi bhavani" userId="7871e7bf33b7364f" providerId="LiveId" clId="{72362607-3625-4C1A-B9C3-06D207F3C137}" dt="2024-05-03T07:16:55.742" v="1000" actId="47"/>
        <pc:sldMkLst>
          <pc:docMk/>
          <pc:sldMk cId="0" sldId="291"/>
        </pc:sldMkLst>
      </pc:sldChg>
      <pc:sldChg chg="del">
        <pc:chgData name="janjanam lakshmi bhavani" userId="7871e7bf33b7364f" providerId="LiveId" clId="{72362607-3625-4C1A-B9C3-06D207F3C137}" dt="2024-05-03T07:17:00.157" v="1001" actId="47"/>
        <pc:sldMkLst>
          <pc:docMk/>
          <pc:sldMk cId="0" sldId="292"/>
        </pc:sldMkLst>
      </pc:sldChg>
      <pc:sldChg chg="modSp mod">
        <pc:chgData name="janjanam lakshmi bhavani" userId="7871e7bf33b7364f" providerId="LiveId" clId="{72362607-3625-4C1A-B9C3-06D207F3C137}" dt="2024-05-03T07:49:40.008" v="1407" actId="255"/>
        <pc:sldMkLst>
          <pc:docMk/>
          <pc:sldMk cId="0" sldId="293"/>
        </pc:sldMkLst>
        <pc:spChg chg="mod">
          <ac:chgData name="janjanam lakshmi bhavani" userId="7871e7bf33b7364f" providerId="LiveId" clId="{72362607-3625-4C1A-B9C3-06D207F3C137}" dt="2024-05-03T07:49:40.008" v="1407" actId="255"/>
          <ac:spMkLst>
            <pc:docMk/>
            <pc:sldMk cId="0" sldId="293"/>
            <ac:spMk id="2" creationId="{00000000-0000-0000-0000-000000000000}"/>
          </ac:spMkLst>
        </pc:spChg>
        <pc:spChg chg="mod">
          <ac:chgData name="janjanam lakshmi bhavani" userId="7871e7bf33b7364f" providerId="LiveId" clId="{72362607-3625-4C1A-B9C3-06D207F3C137}" dt="2024-05-03T07:19:15.817" v="1147" actId="20577"/>
          <ac:spMkLst>
            <pc:docMk/>
            <pc:sldMk cId="0" sldId="293"/>
            <ac:spMk id="3" creationId="{00000000-0000-0000-0000-000000000000}"/>
          </ac:spMkLst>
        </pc:spChg>
      </pc:sldChg>
      <pc:sldChg chg="modSp mod">
        <pc:chgData name="janjanam lakshmi bhavani" userId="7871e7bf33b7364f" providerId="LiveId" clId="{72362607-3625-4C1A-B9C3-06D207F3C137}" dt="2024-05-03T07:50:06.164" v="1424" actId="20577"/>
        <pc:sldMkLst>
          <pc:docMk/>
          <pc:sldMk cId="0" sldId="294"/>
        </pc:sldMkLst>
        <pc:spChg chg="mod">
          <ac:chgData name="janjanam lakshmi bhavani" userId="7871e7bf33b7364f" providerId="LiveId" clId="{72362607-3625-4C1A-B9C3-06D207F3C137}" dt="2024-05-03T07:50:06.164" v="1424" actId="20577"/>
          <ac:spMkLst>
            <pc:docMk/>
            <pc:sldMk cId="0" sldId="294"/>
            <ac:spMk id="3" creationId="{00000000-0000-0000-0000-000000000000}"/>
          </ac:spMkLst>
        </pc:spChg>
      </pc:sldChg>
      <pc:sldChg chg="modSp mod">
        <pc:chgData name="janjanam lakshmi bhavani" userId="7871e7bf33b7364f" providerId="LiveId" clId="{72362607-3625-4C1A-B9C3-06D207F3C137}" dt="2024-05-03T07:51:07.483" v="1447" actId="20577"/>
        <pc:sldMkLst>
          <pc:docMk/>
          <pc:sldMk cId="0" sldId="295"/>
        </pc:sldMkLst>
        <pc:spChg chg="mod">
          <ac:chgData name="janjanam lakshmi bhavani" userId="7871e7bf33b7364f" providerId="LiveId" clId="{72362607-3625-4C1A-B9C3-06D207F3C137}" dt="2024-05-03T07:51:07.483" v="1447" actId="20577"/>
          <ac:spMkLst>
            <pc:docMk/>
            <pc:sldMk cId="0" sldId="295"/>
            <ac:spMk id="3" creationId="{00000000-0000-0000-0000-000000000000}"/>
          </ac:spMkLst>
        </pc:spChg>
      </pc:sldChg>
      <pc:sldChg chg="modSp mod">
        <pc:chgData name="janjanam lakshmi bhavani" userId="7871e7bf33b7364f" providerId="LiveId" clId="{72362607-3625-4C1A-B9C3-06D207F3C137}" dt="2024-05-03T07:42:01.146" v="1363" actId="20577"/>
        <pc:sldMkLst>
          <pc:docMk/>
          <pc:sldMk cId="1314956911" sldId="297"/>
        </pc:sldMkLst>
        <pc:spChg chg="mod">
          <ac:chgData name="janjanam lakshmi bhavani" userId="7871e7bf33b7364f" providerId="LiveId" clId="{72362607-3625-4C1A-B9C3-06D207F3C137}" dt="2024-05-03T07:41:44.141" v="1360" actId="255"/>
          <ac:spMkLst>
            <pc:docMk/>
            <pc:sldMk cId="1314956911" sldId="297"/>
            <ac:spMk id="3" creationId="{752E0F6D-88BA-9290-D1DD-112EEA8C0BBE}"/>
          </ac:spMkLst>
        </pc:spChg>
        <pc:spChg chg="mod">
          <ac:chgData name="janjanam lakshmi bhavani" userId="7871e7bf33b7364f" providerId="LiveId" clId="{72362607-3625-4C1A-B9C3-06D207F3C137}" dt="2024-05-03T07:42:01.146" v="1363" actId="20577"/>
          <ac:spMkLst>
            <pc:docMk/>
            <pc:sldMk cId="1314956911" sldId="297"/>
            <ac:spMk id="4" creationId="{3DC551D2-903A-297F-D88E-A3FC44339381}"/>
          </ac:spMkLst>
        </pc:spChg>
      </pc:sldChg>
      <pc:sldChg chg="addSp modSp mod">
        <pc:chgData name="janjanam lakshmi bhavani" userId="7871e7bf33b7364f" providerId="LiveId" clId="{72362607-3625-4C1A-B9C3-06D207F3C137}" dt="2024-05-03T07:42:20.846" v="1364" actId="255"/>
        <pc:sldMkLst>
          <pc:docMk/>
          <pc:sldMk cId="2488195493" sldId="298"/>
        </pc:sldMkLst>
        <pc:spChg chg="add mod">
          <ac:chgData name="janjanam lakshmi bhavani" userId="7871e7bf33b7364f" providerId="LiveId" clId="{72362607-3625-4C1A-B9C3-06D207F3C137}" dt="2024-05-03T07:42:20.846" v="1364" actId="255"/>
          <ac:spMkLst>
            <pc:docMk/>
            <pc:sldMk cId="2488195493" sldId="298"/>
            <ac:spMk id="27" creationId="{D370F413-632C-35F2-42CE-8C5B2D3F5F80}"/>
          </ac:spMkLst>
        </pc:spChg>
      </pc:sldChg>
      <pc:sldChg chg="modSp mod">
        <pc:chgData name="janjanam lakshmi bhavani" userId="7871e7bf33b7364f" providerId="LiveId" clId="{72362607-3625-4C1A-B9C3-06D207F3C137}" dt="2024-05-03T05:56:41.616" v="511" actId="1076"/>
        <pc:sldMkLst>
          <pc:docMk/>
          <pc:sldMk cId="225811509" sldId="299"/>
        </pc:sldMkLst>
        <pc:picChg chg="mod">
          <ac:chgData name="janjanam lakshmi bhavani" userId="7871e7bf33b7364f" providerId="LiveId" clId="{72362607-3625-4C1A-B9C3-06D207F3C137}" dt="2024-05-03T05:56:41.616" v="511" actId="1076"/>
          <ac:picMkLst>
            <pc:docMk/>
            <pc:sldMk cId="225811509" sldId="299"/>
            <ac:picMk id="6" creationId="{5446DD05-00DD-F647-5A8B-22A8D97AE0F7}"/>
          </ac:picMkLst>
        </pc:picChg>
      </pc:sldChg>
      <pc:sldChg chg="addSp modSp mod setBg">
        <pc:chgData name="janjanam lakshmi bhavani" userId="7871e7bf33b7364f" providerId="LiveId" clId="{72362607-3625-4C1A-B9C3-06D207F3C137}" dt="2024-05-03T07:43:10.166" v="1365" actId="255"/>
        <pc:sldMkLst>
          <pc:docMk/>
          <pc:sldMk cId="1709887218" sldId="300"/>
        </pc:sldMkLst>
        <pc:spChg chg="add mod">
          <ac:chgData name="janjanam lakshmi bhavani" userId="7871e7bf33b7364f" providerId="LiveId" clId="{72362607-3625-4C1A-B9C3-06D207F3C137}" dt="2024-05-03T07:43:10.166" v="1365" actId="255"/>
          <ac:spMkLst>
            <pc:docMk/>
            <pc:sldMk cId="1709887218" sldId="300"/>
            <ac:spMk id="6" creationId="{687ED1E5-F34D-8099-3C8D-C4276E84FE57}"/>
          </ac:spMkLst>
        </pc:spChg>
        <pc:picChg chg="add mod">
          <ac:chgData name="janjanam lakshmi bhavani" userId="7871e7bf33b7364f" providerId="LiveId" clId="{72362607-3625-4C1A-B9C3-06D207F3C137}" dt="2024-05-03T05:49:16.957" v="415" actId="1076"/>
          <ac:picMkLst>
            <pc:docMk/>
            <pc:sldMk cId="1709887218" sldId="300"/>
            <ac:picMk id="5" creationId="{1426D4DF-D38E-EC0D-B4C8-BB303155CC16}"/>
          </ac:picMkLst>
        </pc:picChg>
      </pc:sldChg>
      <pc:sldChg chg="addSp delSp modSp mod">
        <pc:chgData name="janjanam lakshmi bhavani" userId="7871e7bf33b7364f" providerId="LiveId" clId="{72362607-3625-4C1A-B9C3-06D207F3C137}" dt="2024-05-03T05:56:52.347" v="513" actId="14100"/>
        <pc:sldMkLst>
          <pc:docMk/>
          <pc:sldMk cId="1972151952" sldId="301"/>
        </pc:sldMkLst>
        <pc:spChg chg="add del mod">
          <ac:chgData name="janjanam lakshmi bhavani" userId="7871e7bf33b7364f" providerId="LiveId" clId="{72362607-3625-4C1A-B9C3-06D207F3C137}" dt="2024-05-03T05:55:14.794" v="502"/>
          <ac:spMkLst>
            <pc:docMk/>
            <pc:sldMk cId="1972151952" sldId="301"/>
            <ac:spMk id="3" creationId="{B83C195D-521F-83A6-B8EA-38B7D32D26A9}"/>
          </ac:spMkLst>
        </pc:spChg>
        <pc:spChg chg="add mod">
          <ac:chgData name="janjanam lakshmi bhavani" userId="7871e7bf33b7364f" providerId="LiveId" clId="{72362607-3625-4C1A-B9C3-06D207F3C137}" dt="2024-05-03T05:56:03.327" v="506" actId="255"/>
          <ac:spMkLst>
            <pc:docMk/>
            <pc:sldMk cId="1972151952" sldId="301"/>
            <ac:spMk id="4" creationId="{0FAF5CF7-A96F-3C08-07EA-D3858CEE6C17}"/>
          </ac:spMkLst>
        </pc:spChg>
        <pc:picChg chg="add mod">
          <ac:chgData name="janjanam lakshmi bhavani" userId="7871e7bf33b7364f" providerId="LiveId" clId="{72362607-3625-4C1A-B9C3-06D207F3C137}" dt="2024-05-03T05:56:52.347" v="513" actId="14100"/>
          <ac:picMkLst>
            <pc:docMk/>
            <pc:sldMk cId="1972151952" sldId="301"/>
            <ac:picMk id="2" creationId="{8BF5F974-F8B6-77C2-7846-FB2CC9E14F56}"/>
          </ac:picMkLst>
        </pc:picChg>
      </pc:sldChg>
      <pc:sldChg chg="addSp modSp mod">
        <pc:chgData name="janjanam lakshmi bhavani" userId="7871e7bf33b7364f" providerId="LiveId" clId="{72362607-3625-4C1A-B9C3-06D207F3C137}" dt="2024-05-03T07:43:20.797" v="1366" actId="255"/>
        <pc:sldMkLst>
          <pc:docMk/>
          <pc:sldMk cId="1522361530" sldId="302"/>
        </pc:sldMkLst>
        <pc:spChg chg="add mod">
          <ac:chgData name="janjanam lakshmi bhavani" userId="7871e7bf33b7364f" providerId="LiveId" clId="{72362607-3625-4C1A-B9C3-06D207F3C137}" dt="2024-05-03T07:43:20.797" v="1366" actId="255"/>
          <ac:spMkLst>
            <pc:docMk/>
            <pc:sldMk cId="1522361530" sldId="302"/>
            <ac:spMk id="4" creationId="{4182C11D-710F-7D17-D759-ED4028811DB1}"/>
          </ac:spMkLst>
        </pc:spChg>
        <pc:picChg chg="add mod">
          <ac:chgData name="janjanam lakshmi bhavani" userId="7871e7bf33b7364f" providerId="LiveId" clId="{72362607-3625-4C1A-B9C3-06D207F3C137}" dt="2024-05-03T05:53:50.094" v="468" actId="1076"/>
          <ac:picMkLst>
            <pc:docMk/>
            <pc:sldMk cId="1522361530" sldId="302"/>
            <ac:picMk id="3" creationId="{3264C019-AFAA-38DC-CA4D-9A4F64BCC117}"/>
          </ac:picMkLst>
        </pc:picChg>
      </pc:sldChg>
      <pc:sldChg chg="addSp modSp mod">
        <pc:chgData name="janjanam lakshmi bhavani" userId="7871e7bf33b7364f" providerId="LiveId" clId="{72362607-3625-4C1A-B9C3-06D207F3C137}" dt="2024-05-03T06:03:17.863" v="522" actId="14100"/>
        <pc:sldMkLst>
          <pc:docMk/>
          <pc:sldMk cId="3448474236" sldId="303"/>
        </pc:sldMkLst>
        <pc:spChg chg="add mod">
          <ac:chgData name="janjanam lakshmi bhavani" userId="7871e7bf33b7364f" providerId="LiveId" clId="{72362607-3625-4C1A-B9C3-06D207F3C137}" dt="2024-05-03T06:03:17.863" v="522" actId="14100"/>
          <ac:spMkLst>
            <pc:docMk/>
            <pc:sldMk cId="3448474236" sldId="303"/>
            <ac:spMk id="3" creationId="{8EA25687-6FC6-A17D-A417-CFE3F127C148}"/>
          </ac:spMkLst>
        </pc:spChg>
        <pc:picChg chg="add mod">
          <ac:chgData name="janjanam lakshmi bhavani" userId="7871e7bf33b7364f" providerId="LiveId" clId="{72362607-3625-4C1A-B9C3-06D207F3C137}" dt="2024-05-03T05:57:06.246" v="515" actId="14100"/>
          <ac:picMkLst>
            <pc:docMk/>
            <pc:sldMk cId="3448474236" sldId="303"/>
            <ac:picMk id="2" creationId="{038259CE-011B-F8A2-20E3-A827E3809818}"/>
          </ac:picMkLst>
        </pc:picChg>
      </pc:sldChg>
      <pc:sldChg chg="addSp modSp new mod">
        <pc:chgData name="janjanam lakshmi bhavani" userId="7871e7bf33b7364f" providerId="LiveId" clId="{72362607-3625-4C1A-B9C3-06D207F3C137}" dt="2024-05-03T07:43:34.457" v="1367" actId="255"/>
        <pc:sldMkLst>
          <pc:docMk/>
          <pc:sldMk cId="16541735" sldId="304"/>
        </pc:sldMkLst>
        <pc:spChg chg="add mod">
          <ac:chgData name="janjanam lakshmi bhavani" userId="7871e7bf33b7364f" providerId="LiveId" clId="{72362607-3625-4C1A-B9C3-06D207F3C137}" dt="2024-05-03T07:43:34.457" v="1367" actId="255"/>
          <ac:spMkLst>
            <pc:docMk/>
            <pc:sldMk cId="16541735" sldId="304"/>
            <ac:spMk id="4" creationId="{FAF3A495-11D0-80A0-652C-C76076E6897A}"/>
          </ac:spMkLst>
        </pc:spChg>
        <pc:picChg chg="add mod">
          <ac:chgData name="janjanam lakshmi bhavani" userId="7871e7bf33b7364f" providerId="LiveId" clId="{72362607-3625-4C1A-B9C3-06D207F3C137}" dt="2024-05-03T06:04:36.298" v="530" actId="14100"/>
          <ac:picMkLst>
            <pc:docMk/>
            <pc:sldMk cId="16541735" sldId="304"/>
            <ac:picMk id="3" creationId="{19CFC2AF-1C37-307E-7424-8EF7DB187B1D}"/>
          </ac:picMkLst>
        </pc:picChg>
      </pc:sldChg>
      <pc:sldChg chg="addSp modSp new mod">
        <pc:chgData name="janjanam lakshmi bhavani" userId="7871e7bf33b7364f" providerId="LiveId" clId="{72362607-3625-4C1A-B9C3-06D207F3C137}" dt="2024-05-03T06:06:53.098" v="562" actId="1076"/>
        <pc:sldMkLst>
          <pc:docMk/>
          <pc:sldMk cId="1159646590" sldId="305"/>
        </pc:sldMkLst>
        <pc:spChg chg="add mod">
          <ac:chgData name="janjanam lakshmi bhavani" userId="7871e7bf33b7364f" providerId="LiveId" clId="{72362607-3625-4C1A-B9C3-06D207F3C137}" dt="2024-05-03T06:06:53.098" v="562" actId="1076"/>
          <ac:spMkLst>
            <pc:docMk/>
            <pc:sldMk cId="1159646590" sldId="305"/>
            <ac:spMk id="3" creationId="{F6F7E56A-8F01-4A80-CC72-F52013665E10}"/>
          </ac:spMkLst>
        </pc:spChg>
        <pc:picChg chg="add mod">
          <ac:chgData name="janjanam lakshmi bhavani" userId="7871e7bf33b7364f" providerId="LiveId" clId="{72362607-3625-4C1A-B9C3-06D207F3C137}" dt="2024-05-03T06:06:17.012" v="554" actId="1076"/>
          <ac:picMkLst>
            <pc:docMk/>
            <pc:sldMk cId="1159646590" sldId="305"/>
            <ac:picMk id="2" creationId="{037C35F3-07E3-39C0-7CD5-5588A868EFD4}"/>
          </ac:picMkLst>
        </pc:picChg>
      </pc:sldChg>
      <pc:sldChg chg="addSp modSp new mod">
        <pc:chgData name="janjanam lakshmi bhavani" userId="7871e7bf33b7364f" providerId="LiveId" clId="{72362607-3625-4C1A-B9C3-06D207F3C137}" dt="2024-05-03T07:43:46.527" v="1368" actId="255"/>
        <pc:sldMkLst>
          <pc:docMk/>
          <pc:sldMk cId="2513419010" sldId="306"/>
        </pc:sldMkLst>
        <pc:spChg chg="add mod">
          <ac:chgData name="janjanam lakshmi bhavani" userId="7871e7bf33b7364f" providerId="LiveId" clId="{72362607-3625-4C1A-B9C3-06D207F3C137}" dt="2024-05-03T07:43:46.527" v="1368" actId="255"/>
          <ac:spMkLst>
            <pc:docMk/>
            <pc:sldMk cId="2513419010" sldId="306"/>
            <ac:spMk id="5" creationId="{0DF6E0F7-48CC-8E18-6C97-6C05C951B73B}"/>
          </ac:spMkLst>
        </pc:spChg>
        <pc:picChg chg="add">
          <ac:chgData name="janjanam lakshmi bhavani" userId="7871e7bf33b7364f" providerId="LiveId" clId="{72362607-3625-4C1A-B9C3-06D207F3C137}" dt="2024-05-03T06:08:19.907" v="566"/>
          <ac:picMkLst>
            <pc:docMk/>
            <pc:sldMk cId="2513419010" sldId="306"/>
            <ac:picMk id="2" creationId="{ACCFC9F0-F862-DF11-3C06-5FAC548B2A0A}"/>
          </ac:picMkLst>
        </pc:picChg>
        <pc:picChg chg="add mod">
          <ac:chgData name="janjanam lakshmi bhavani" userId="7871e7bf33b7364f" providerId="LiveId" clId="{72362607-3625-4C1A-B9C3-06D207F3C137}" dt="2024-05-03T06:15:50.645" v="570" actId="14100"/>
          <ac:picMkLst>
            <pc:docMk/>
            <pc:sldMk cId="2513419010" sldId="306"/>
            <ac:picMk id="4" creationId="{ABB264C4-BD4E-04A8-DCB8-CBBD7FA103C4}"/>
          </ac:picMkLst>
        </pc:picChg>
      </pc:sldChg>
      <pc:sldChg chg="addSp modSp new mod">
        <pc:chgData name="janjanam lakshmi bhavani" userId="7871e7bf33b7364f" providerId="LiveId" clId="{72362607-3625-4C1A-B9C3-06D207F3C137}" dt="2024-05-03T06:17:44.172" v="606"/>
        <pc:sldMkLst>
          <pc:docMk/>
          <pc:sldMk cId="3901493808" sldId="307"/>
        </pc:sldMkLst>
        <pc:spChg chg="add mod">
          <ac:chgData name="janjanam lakshmi bhavani" userId="7871e7bf33b7364f" providerId="LiveId" clId="{72362607-3625-4C1A-B9C3-06D207F3C137}" dt="2024-05-03T06:17:44.172" v="606"/>
          <ac:spMkLst>
            <pc:docMk/>
            <pc:sldMk cId="3901493808" sldId="307"/>
            <ac:spMk id="3" creationId="{7FDC6C77-B3E7-90F3-3FD2-1CF76E93E929}"/>
          </ac:spMkLst>
        </pc:spChg>
        <pc:picChg chg="add mod">
          <ac:chgData name="janjanam lakshmi bhavani" userId="7871e7bf33b7364f" providerId="LiveId" clId="{72362607-3625-4C1A-B9C3-06D207F3C137}" dt="2024-05-03T06:17:10.006" v="602" actId="14100"/>
          <ac:picMkLst>
            <pc:docMk/>
            <pc:sldMk cId="3901493808" sldId="307"/>
            <ac:picMk id="2" creationId="{BBCD220C-5072-0D77-346B-D2AAC2F527A0}"/>
          </ac:picMkLst>
        </pc:picChg>
      </pc:sldChg>
      <pc:sldChg chg="addSp modSp new mod">
        <pc:chgData name="janjanam lakshmi bhavani" userId="7871e7bf33b7364f" providerId="LiveId" clId="{72362607-3625-4C1A-B9C3-06D207F3C137}" dt="2024-05-03T07:44:16.976" v="1369" actId="255"/>
        <pc:sldMkLst>
          <pc:docMk/>
          <pc:sldMk cId="1965448416" sldId="308"/>
        </pc:sldMkLst>
        <pc:spChg chg="add mod">
          <ac:chgData name="janjanam lakshmi bhavani" userId="7871e7bf33b7364f" providerId="LiveId" clId="{72362607-3625-4C1A-B9C3-06D207F3C137}" dt="2024-05-03T07:44:16.976" v="1369" actId="255"/>
          <ac:spMkLst>
            <pc:docMk/>
            <pc:sldMk cId="1965448416" sldId="308"/>
            <ac:spMk id="4" creationId="{41CF97F7-2D3B-80D7-392F-913FC7ADEF09}"/>
          </ac:spMkLst>
        </pc:spChg>
        <pc:picChg chg="add mod">
          <ac:chgData name="janjanam lakshmi bhavani" userId="7871e7bf33b7364f" providerId="LiveId" clId="{72362607-3625-4C1A-B9C3-06D207F3C137}" dt="2024-05-03T06:18:52.047" v="613" actId="14100"/>
          <ac:picMkLst>
            <pc:docMk/>
            <pc:sldMk cId="1965448416" sldId="308"/>
            <ac:picMk id="3" creationId="{D855ECD6-5912-B17F-2499-3D7A7DF10FE8}"/>
          </ac:picMkLst>
        </pc:picChg>
      </pc:sldChg>
      <pc:sldChg chg="addSp delSp modSp new mod">
        <pc:chgData name="janjanam lakshmi bhavani" userId="7871e7bf33b7364f" providerId="LiveId" clId="{72362607-3625-4C1A-B9C3-06D207F3C137}" dt="2024-05-03T06:21:42.105" v="641" actId="14100"/>
        <pc:sldMkLst>
          <pc:docMk/>
          <pc:sldMk cId="2974858926" sldId="309"/>
        </pc:sldMkLst>
        <pc:spChg chg="add del mod">
          <ac:chgData name="janjanam lakshmi bhavani" userId="7871e7bf33b7364f" providerId="LiveId" clId="{72362607-3625-4C1A-B9C3-06D207F3C137}" dt="2024-05-03T06:21:24.218" v="638"/>
          <ac:spMkLst>
            <pc:docMk/>
            <pc:sldMk cId="2974858926" sldId="309"/>
            <ac:spMk id="3" creationId="{15C4AEFB-F020-7D9D-F49D-106D60D666C3}"/>
          </ac:spMkLst>
        </pc:spChg>
        <pc:spChg chg="add mod">
          <ac:chgData name="janjanam lakshmi bhavani" userId="7871e7bf33b7364f" providerId="LiveId" clId="{72362607-3625-4C1A-B9C3-06D207F3C137}" dt="2024-05-03T06:21:42.105" v="641" actId="14100"/>
          <ac:spMkLst>
            <pc:docMk/>
            <pc:sldMk cId="2974858926" sldId="309"/>
            <ac:spMk id="4" creationId="{354BF25F-A7A4-A1FA-E300-F8271B659421}"/>
          </ac:spMkLst>
        </pc:spChg>
        <pc:picChg chg="add mod">
          <ac:chgData name="janjanam lakshmi bhavani" userId="7871e7bf33b7364f" providerId="LiveId" clId="{72362607-3625-4C1A-B9C3-06D207F3C137}" dt="2024-05-03T06:20:38.259" v="630" actId="1076"/>
          <ac:picMkLst>
            <pc:docMk/>
            <pc:sldMk cId="2974858926" sldId="309"/>
            <ac:picMk id="2" creationId="{17EDC053-9059-DD1B-25C0-BC6ECBD08136}"/>
          </ac:picMkLst>
        </pc:picChg>
      </pc:sldChg>
      <pc:sldChg chg="addSp modSp new mod">
        <pc:chgData name="janjanam lakshmi bhavani" userId="7871e7bf33b7364f" providerId="LiveId" clId="{72362607-3625-4C1A-B9C3-06D207F3C137}" dt="2024-05-03T07:45:05.363" v="1373" actId="12"/>
        <pc:sldMkLst>
          <pc:docMk/>
          <pc:sldMk cId="1887066903" sldId="310"/>
        </pc:sldMkLst>
        <pc:spChg chg="add mod">
          <ac:chgData name="janjanam lakshmi bhavani" userId="7871e7bf33b7364f" providerId="LiveId" clId="{72362607-3625-4C1A-B9C3-06D207F3C137}" dt="2024-05-03T07:44:56.226" v="1371" actId="14100"/>
          <ac:spMkLst>
            <pc:docMk/>
            <pc:sldMk cId="1887066903" sldId="310"/>
            <ac:spMk id="2" creationId="{EBEAB632-059B-6C40-5F57-E36DEA275363}"/>
          </ac:spMkLst>
        </pc:spChg>
        <pc:spChg chg="add mod">
          <ac:chgData name="janjanam lakshmi bhavani" userId="7871e7bf33b7364f" providerId="LiveId" clId="{72362607-3625-4C1A-B9C3-06D207F3C137}" dt="2024-05-03T07:45:05.363" v="1373" actId="12"/>
          <ac:spMkLst>
            <pc:docMk/>
            <pc:sldMk cId="1887066903" sldId="310"/>
            <ac:spMk id="3" creationId="{5A62C415-C701-6FA1-DF4C-56916DCDE2AB}"/>
          </ac:spMkLst>
        </pc:spChg>
      </pc:sldChg>
      <pc:sldChg chg="addSp modSp new mod">
        <pc:chgData name="janjanam lakshmi bhavani" userId="7871e7bf33b7364f" providerId="LiveId" clId="{72362607-3625-4C1A-B9C3-06D207F3C137}" dt="2024-05-03T06:28:25.559" v="722" actId="14100"/>
        <pc:sldMkLst>
          <pc:docMk/>
          <pc:sldMk cId="1276713209" sldId="311"/>
        </pc:sldMkLst>
        <pc:spChg chg="add mod">
          <ac:chgData name="janjanam lakshmi bhavani" userId="7871e7bf33b7364f" providerId="LiveId" clId="{72362607-3625-4C1A-B9C3-06D207F3C137}" dt="2024-05-03T06:28:25.559" v="722" actId="14100"/>
          <ac:spMkLst>
            <pc:docMk/>
            <pc:sldMk cId="1276713209" sldId="311"/>
            <ac:spMk id="4" creationId="{62225655-BBCD-873A-6B4C-3C2D05FAF751}"/>
          </ac:spMkLst>
        </pc:spChg>
        <pc:picChg chg="add mod">
          <ac:chgData name="janjanam lakshmi bhavani" userId="7871e7bf33b7364f" providerId="LiveId" clId="{72362607-3625-4C1A-B9C3-06D207F3C137}" dt="2024-05-03T06:27:51.295" v="719" actId="1076"/>
          <ac:picMkLst>
            <pc:docMk/>
            <pc:sldMk cId="1276713209" sldId="311"/>
            <ac:picMk id="3" creationId="{33D2D4B5-86EB-DF7F-E8DA-3FB6042C0362}"/>
          </ac:picMkLst>
        </pc:picChg>
      </pc:sldChg>
      <pc:sldChg chg="addSp delSp modSp new mod">
        <pc:chgData name="janjanam lakshmi bhavani" userId="7871e7bf33b7364f" providerId="LiveId" clId="{72362607-3625-4C1A-B9C3-06D207F3C137}" dt="2024-05-03T07:45:55.612" v="1378" actId="255"/>
        <pc:sldMkLst>
          <pc:docMk/>
          <pc:sldMk cId="3834471562" sldId="312"/>
        </pc:sldMkLst>
        <pc:spChg chg="add del mod">
          <ac:chgData name="janjanam lakshmi bhavani" userId="7871e7bf33b7364f" providerId="LiveId" clId="{72362607-3625-4C1A-B9C3-06D207F3C137}" dt="2024-05-03T06:31:50.808" v="729" actId="478"/>
          <ac:spMkLst>
            <pc:docMk/>
            <pc:sldMk cId="3834471562" sldId="312"/>
            <ac:spMk id="2" creationId="{FC6FC316-EDF6-69E8-0D27-0541A37962C1}"/>
          </ac:spMkLst>
        </pc:spChg>
        <pc:spChg chg="add mod">
          <ac:chgData name="janjanam lakshmi bhavani" userId="7871e7bf33b7364f" providerId="LiveId" clId="{72362607-3625-4C1A-B9C3-06D207F3C137}" dt="2024-05-03T07:45:55.612" v="1378" actId="255"/>
          <ac:spMkLst>
            <pc:docMk/>
            <pc:sldMk cId="3834471562" sldId="312"/>
            <ac:spMk id="3" creationId="{E3CE2450-9E83-4C7D-ACD5-6AD034088E82}"/>
          </ac:spMkLst>
        </pc:spChg>
        <pc:spChg chg="add mod">
          <ac:chgData name="janjanam lakshmi bhavani" userId="7871e7bf33b7364f" providerId="LiveId" clId="{72362607-3625-4C1A-B9C3-06D207F3C137}" dt="2024-05-03T07:45:42.113" v="1377" actId="12"/>
          <ac:spMkLst>
            <pc:docMk/>
            <pc:sldMk cId="3834471562" sldId="312"/>
            <ac:spMk id="4" creationId="{6F65AE6C-E843-E5CC-66DB-2F4D08D72E7E}"/>
          </ac:spMkLst>
        </pc:spChg>
      </pc:sldChg>
      <pc:sldChg chg="addSp modSp add mod">
        <pc:chgData name="janjanam lakshmi bhavani" userId="7871e7bf33b7364f" providerId="LiveId" clId="{72362607-3625-4C1A-B9C3-06D207F3C137}" dt="2024-05-03T07:46:43.452" v="1385" actId="113"/>
        <pc:sldMkLst>
          <pc:docMk/>
          <pc:sldMk cId="2045698112" sldId="313"/>
        </pc:sldMkLst>
        <pc:spChg chg="add mod">
          <ac:chgData name="janjanam lakshmi bhavani" userId="7871e7bf33b7364f" providerId="LiveId" clId="{72362607-3625-4C1A-B9C3-06D207F3C137}" dt="2024-05-03T07:46:10.018" v="1380" actId="14100"/>
          <ac:spMkLst>
            <pc:docMk/>
            <pc:sldMk cId="2045698112" sldId="313"/>
            <ac:spMk id="2" creationId="{B4D98878-3514-7ADE-BB7D-9FEE5B205828}"/>
          </ac:spMkLst>
        </pc:spChg>
        <pc:spChg chg="add mod">
          <ac:chgData name="janjanam lakshmi bhavani" userId="7871e7bf33b7364f" providerId="LiveId" clId="{72362607-3625-4C1A-B9C3-06D207F3C137}" dt="2024-05-03T07:46:43.452" v="1385" actId="113"/>
          <ac:spMkLst>
            <pc:docMk/>
            <pc:sldMk cId="2045698112" sldId="313"/>
            <ac:spMk id="3" creationId="{FB275D3E-B19B-D45D-0783-765A2441ADCC}"/>
          </ac:spMkLst>
        </pc:spChg>
      </pc:sldChg>
      <pc:sldChg chg="addSp modSp new mod">
        <pc:chgData name="janjanam lakshmi bhavani" userId="7871e7bf33b7364f" providerId="LiveId" clId="{72362607-3625-4C1A-B9C3-06D207F3C137}" dt="2024-05-03T07:46:57.132" v="1387" actId="14100"/>
        <pc:sldMkLst>
          <pc:docMk/>
          <pc:sldMk cId="1430531155" sldId="314"/>
        </pc:sldMkLst>
        <pc:spChg chg="add mod">
          <ac:chgData name="janjanam lakshmi bhavani" userId="7871e7bf33b7364f" providerId="LiveId" clId="{72362607-3625-4C1A-B9C3-06D207F3C137}" dt="2024-05-03T07:46:57.132" v="1387" actId="14100"/>
          <ac:spMkLst>
            <pc:docMk/>
            <pc:sldMk cId="1430531155" sldId="314"/>
            <ac:spMk id="2" creationId="{DBC4A780-FD41-BAAA-D236-BBE837A042DB}"/>
          </ac:spMkLst>
        </pc:spChg>
        <pc:picChg chg="add mod">
          <ac:chgData name="janjanam lakshmi bhavani" userId="7871e7bf33b7364f" providerId="LiveId" clId="{72362607-3625-4C1A-B9C3-06D207F3C137}" dt="2024-05-03T06:40:18.697" v="805" actId="14100"/>
          <ac:picMkLst>
            <pc:docMk/>
            <pc:sldMk cId="1430531155" sldId="314"/>
            <ac:picMk id="4" creationId="{95F76E1D-8F1F-3770-2B03-187731C58D9C}"/>
          </ac:picMkLst>
        </pc:picChg>
      </pc:sldChg>
      <pc:sldChg chg="addSp modSp new mod">
        <pc:chgData name="janjanam lakshmi bhavani" userId="7871e7bf33b7364f" providerId="LiveId" clId="{72362607-3625-4C1A-B9C3-06D207F3C137}" dt="2024-05-03T07:47:04.496" v="1388" actId="113"/>
        <pc:sldMkLst>
          <pc:docMk/>
          <pc:sldMk cId="3090477158" sldId="315"/>
        </pc:sldMkLst>
        <pc:spChg chg="add mod">
          <ac:chgData name="janjanam lakshmi bhavani" userId="7871e7bf33b7364f" providerId="LiveId" clId="{72362607-3625-4C1A-B9C3-06D207F3C137}" dt="2024-05-03T07:01:58.321" v="899" actId="14100"/>
          <ac:spMkLst>
            <pc:docMk/>
            <pc:sldMk cId="3090477158" sldId="315"/>
            <ac:spMk id="4" creationId="{4D482611-BC16-CE15-BAB8-C6B3CA794AFA}"/>
          </ac:spMkLst>
        </pc:spChg>
        <pc:spChg chg="add mod">
          <ac:chgData name="janjanam lakshmi bhavani" userId="7871e7bf33b7364f" providerId="LiveId" clId="{72362607-3625-4C1A-B9C3-06D207F3C137}" dt="2024-05-03T07:47:04.496" v="1388" actId="113"/>
          <ac:spMkLst>
            <pc:docMk/>
            <pc:sldMk cId="3090477158" sldId="315"/>
            <ac:spMk id="5" creationId="{E64D04D7-EE6D-202A-968F-3E3A70934916}"/>
          </ac:spMkLst>
        </pc:spChg>
        <pc:picChg chg="add mod">
          <ac:chgData name="janjanam lakshmi bhavani" userId="7871e7bf33b7364f" providerId="LiveId" clId="{72362607-3625-4C1A-B9C3-06D207F3C137}" dt="2024-05-03T07:03:16.785" v="913" actId="14100"/>
          <ac:picMkLst>
            <pc:docMk/>
            <pc:sldMk cId="3090477158" sldId="315"/>
            <ac:picMk id="3" creationId="{99437118-9A3B-D7C4-928B-AF91BFFB4802}"/>
          </ac:picMkLst>
        </pc:picChg>
      </pc:sldChg>
      <pc:sldChg chg="addSp delSp modSp new mod">
        <pc:chgData name="janjanam lakshmi bhavani" userId="7871e7bf33b7364f" providerId="LiveId" clId="{72362607-3625-4C1A-B9C3-06D207F3C137}" dt="2024-05-03T07:47:14.367" v="1389" actId="255"/>
        <pc:sldMkLst>
          <pc:docMk/>
          <pc:sldMk cId="2999117369" sldId="316"/>
        </pc:sldMkLst>
        <pc:spChg chg="add del mod">
          <ac:chgData name="janjanam lakshmi bhavani" userId="7871e7bf33b7364f" providerId="LiveId" clId="{72362607-3625-4C1A-B9C3-06D207F3C137}" dt="2024-05-03T06:56:12.553" v="871"/>
          <ac:spMkLst>
            <pc:docMk/>
            <pc:sldMk cId="2999117369" sldId="316"/>
            <ac:spMk id="4" creationId="{6767FAD8-85DD-3E28-62F3-9FF72EAB87DC}"/>
          </ac:spMkLst>
        </pc:spChg>
        <pc:spChg chg="add mod">
          <ac:chgData name="janjanam lakshmi bhavani" userId="7871e7bf33b7364f" providerId="LiveId" clId="{72362607-3625-4C1A-B9C3-06D207F3C137}" dt="2024-05-03T07:47:14.367" v="1389" actId="255"/>
          <ac:spMkLst>
            <pc:docMk/>
            <pc:sldMk cId="2999117369" sldId="316"/>
            <ac:spMk id="5" creationId="{A72727C0-7F74-A740-0331-BDF2380CCE35}"/>
          </ac:spMkLst>
        </pc:spChg>
        <pc:picChg chg="add mod">
          <ac:chgData name="janjanam lakshmi bhavani" userId="7871e7bf33b7364f" providerId="LiveId" clId="{72362607-3625-4C1A-B9C3-06D207F3C137}" dt="2024-05-03T06:56:02.922" v="868" actId="14100"/>
          <ac:picMkLst>
            <pc:docMk/>
            <pc:sldMk cId="2999117369" sldId="316"/>
            <ac:picMk id="3" creationId="{4D2F952D-049F-F0EF-D2C5-C0845C0CD3CF}"/>
          </ac:picMkLst>
        </pc:picChg>
      </pc:sldChg>
      <pc:sldChg chg="addSp delSp modSp new mod">
        <pc:chgData name="janjanam lakshmi bhavani" userId="7871e7bf33b7364f" providerId="LiveId" clId="{72362607-3625-4C1A-B9C3-06D207F3C137}" dt="2024-05-03T07:47:36.894" v="1393" actId="14100"/>
        <pc:sldMkLst>
          <pc:docMk/>
          <pc:sldMk cId="1835771154" sldId="317"/>
        </pc:sldMkLst>
        <pc:spChg chg="add del mod">
          <ac:chgData name="janjanam lakshmi bhavani" userId="7871e7bf33b7364f" providerId="LiveId" clId="{72362607-3625-4C1A-B9C3-06D207F3C137}" dt="2024-05-03T07:03:49.175" v="924" actId="478"/>
          <ac:spMkLst>
            <pc:docMk/>
            <pc:sldMk cId="1835771154" sldId="317"/>
            <ac:spMk id="5" creationId="{98112ED9-6A1D-06EB-82D3-D747F05C4A78}"/>
          </ac:spMkLst>
        </pc:spChg>
        <pc:spChg chg="add mod">
          <ac:chgData name="janjanam lakshmi bhavani" userId="7871e7bf33b7364f" providerId="LiveId" clId="{72362607-3625-4C1A-B9C3-06D207F3C137}" dt="2024-05-03T07:47:36.894" v="1393" actId="14100"/>
          <ac:spMkLst>
            <pc:docMk/>
            <pc:sldMk cId="1835771154" sldId="317"/>
            <ac:spMk id="6" creationId="{BA5395F1-BC75-1FB3-82E5-1B0B00EC53E2}"/>
          </ac:spMkLst>
        </pc:spChg>
        <pc:spChg chg="add del">
          <ac:chgData name="janjanam lakshmi bhavani" userId="7871e7bf33b7364f" providerId="LiveId" clId="{72362607-3625-4C1A-B9C3-06D207F3C137}" dt="2024-05-03T07:04:12.055" v="931" actId="22"/>
          <ac:spMkLst>
            <pc:docMk/>
            <pc:sldMk cId="1835771154" sldId="317"/>
            <ac:spMk id="8" creationId="{D394C248-34AD-5AAC-E91F-0AF2B7D15889}"/>
          </ac:spMkLst>
        </pc:spChg>
        <pc:spChg chg="add mod">
          <ac:chgData name="janjanam lakshmi bhavani" userId="7871e7bf33b7364f" providerId="LiveId" clId="{72362607-3625-4C1A-B9C3-06D207F3C137}" dt="2024-05-03T07:05:02.432" v="939" actId="14100"/>
          <ac:spMkLst>
            <pc:docMk/>
            <pc:sldMk cId="1835771154" sldId="317"/>
            <ac:spMk id="9" creationId="{72E1FC41-CEA4-A8EA-7C7D-D2EFB59CDBA1}"/>
          </ac:spMkLst>
        </pc:spChg>
        <pc:picChg chg="add mod">
          <ac:chgData name="janjanam lakshmi bhavani" userId="7871e7bf33b7364f" providerId="LiveId" clId="{72362607-3625-4C1A-B9C3-06D207F3C137}" dt="2024-05-03T07:05:05.017" v="940" actId="1076"/>
          <ac:picMkLst>
            <pc:docMk/>
            <pc:sldMk cId="1835771154" sldId="317"/>
            <ac:picMk id="3" creationId="{FCD42221-4F67-0BE0-9C31-00B40B68CA0C}"/>
          </ac:picMkLst>
        </pc:picChg>
      </pc:sldChg>
      <pc:sldChg chg="addSp modSp new mod">
        <pc:chgData name="janjanam lakshmi bhavani" userId="7871e7bf33b7364f" providerId="LiveId" clId="{72362607-3625-4C1A-B9C3-06D207F3C137}" dt="2024-05-03T07:47:50.287" v="1395" actId="1076"/>
        <pc:sldMkLst>
          <pc:docMk/>
          <pc:sldMk cId="2146670775" sldId="318"/>
        </pc:sldMkLst>
        <pc:spChg chg="add mod">
          <ac:chgData name="janjanam lakshmi bhavani" userId="7871e7bf33b7364f" providerId="LiveId" clId="{72362607-3625-4C1A-B9C3-06D207F3C137}" dt="2024-05-03T07:47:46.745" v="1394" actId="255"/>
          <ac:spMkLst>
            <pc:docMk/>
            <pc:sldMk cId="2146670775" sldId="318"/>
            <ac:spMk id="2" creationId="{42C84AD6-19EB-5350-0E39-2F5DE51C7CD4}"/>
          </ac:spMkLst>
        </pc:spChg>
        <pc:picChg chg="add mod">
          <ac:chgData name="janjanam lakshmi bhavani" userId="7871e7bf33b7364f" providerId="LiveId" clId="{72362607-3625-4C1A-B9C3-06D207F3C137}" dt="2024-05-03T07:47:50.287" v="1395" actId="1076"/>
          <ac:picMkLst>
            <pc:docMk/>
            <pc:sldMk cId="2146670775" sldId="318"/>
            <ac:picMk id="4" creationId="{D891F388-BABC-B99A-38D8-C4BDA95F1B31}"/>
          </ac:picMkLst>
        </pc:picChg>
      </pc:sldChg>
      <pc:sldChg chg="addSp delSp modSp new mod">
        <pc:chgData name="janjanam lakshmi bhavani" userId="7871e7bf33b7364f" providerId="LiveId" clId="{72362607-3625-4C1A-B9C3-06D207F3C137}" dt="2024-05-03T07:48:25.073" v="1397" actId="14100"/>
        <pc:sldMkLst>
          <pc:docMk/>
          <pc:sldMk cId="2594929273" sldId="319"/>
        </pc:sldMkLst>
        <pc:spChg chg="add mod">
          <ac:chgData name="janjanam lakshmi bhavani" userId="7871e7bf33b7364f" providerId="LiveId" clId="{72362607-3625-4C1A-B9C3-06D207F3C137}" dt="2024-05-03T07:48:25.073" v="1397" actId="14100"/>
          <ac:spMkLst>
            <pc:docMk/>
            <pc:sldMk cId="2594929273" sldId="319"/>
            <ac:spMk id="5" creationId="{5FD5217F-01A8-9E36-32E7-C81F9B6DC566}"/>
          </ac:spMkLst>
        </pc:spChg>
        <pc:picChg chg="add del">
          <ac:chgData name="janjanam lakshmi bhavani" userId="7871e7bf33b7364f" providerId="LiveId" clId="{72362607-3625-4C1A-B9C3-06D207F3C137}" dt="2024-05-03T07:08:54.162" v="955" actId="22"/>
          <ac:picMkLst>
            <pc:docMk/>
            <pc:sldMk cId="2594929273" sldId="319"/>
            <ac:picMk id="3" creationId="{FFB8A158-DC1F-61AF-AD77-433F64A98891}"/>
          </ac:picMkLst>
        </pc:picChg>
        <pc:picChg chg="add mod">
          <ac:chgData name="janjanam lakshmi bhavani" userId="7871e7bf33b7364f" providerId="LiveId" clId="{72362607-3625-4C1A-B9C3-06D207F3C137}" dt="2024-05-03T07:09:18.962" v="962" actId="1076"/>
          <ac:picMkLst>
            <pc:docMk/>
            <pc:sldMk cId="2594929273" sldId="319"/>
            <ac:picMk id="4" creationId="{15656EF3-B48F-EE01-45F8-D6113DEF6ED8}"/>
          </ac:picMkLst>
        </pc:picChg>
      </pc:sldChg>
      <pc:sldChg chg="addSp modSp new mod">
        <pc:chgData name="janjanam lakshmi bhavani" userId="7871e7bf33b7364f" providerId="LiveId" clId="{72362607-3625-4C1A-B9C3-06D207F3C137}" dt="2024-05-03T07:49:24.878" v="1406" actId="14100"/>
        <pc:sldMkLst>
          <pc:docMk/>
          <pc:sldMk cId="1112082942" sldId="320"/>
        </pc:sldMkLst>
        <pc:spChg chg="add mod">
          <ac:chgData name="janjanam lakshmi bhavani" userId="7871e7bf33b7364f" providerId="LiveId" clId="{72362607-3625-4C1A-B9C3-06D207F3C137}" dt="2024-05-03T07:49:24.878" v="1406" actId="14100"/>
          <ac:spMkLst>
            <pc:docMk/>
            <pc:sldMk cId="1112082942" sldId="320"/>
            <ac:spMk id="3" creationId="{A121977D-4F4D-0A58-53FE-FC47AC337E36}"/>
          </ac:spMkLst>
        </pc:spChg>
        <pc:picChg chg="add mod">
          <ac:chgData name="janjanam lakshmi bhavani" userId="7871e7bf33b7364f" providerId="LiveId" clId="{72362607-3625-4C1A-B9C3-06D207F3C137}" dt="2024-05-03T07:12:03.380" v="973" actId="1076"/>
          <ac:picMkLst>
            <pc:docMk/>
            <pc:sldMk cId="1112082942" sldId="320"/>
            <ac:picMk id="2" creationId="{03A8C3F5-3B29-18C4-F47F-24480D8896BD}"/>
          </ac:picMkLst>
        </pc:picChg>
      </pc:sldChg>
      <pc:sldMasterChg chg="setBg modSldLayout">
        <pc:chgData name="janjanam lakshmi bhavani" userId="7871e7bf33b7364f" providerId="LiveId" clId="{72362607-3625-4C1A-B9C3-06D207F3C137}" dt="2024-05-03T05:49:08.575" v="413"/>
        <pc:sldMasterMkLst>
          <pc:docMk/>
          <pc:sldMasterMk cId="0" sldId="2147483648"/>
        </pc:sldMasterMkLst>
        <pc:sldLayoutChg chg="setBg">
          <pc:chgData name="janjanam lakshmi bhavani" userId="7871e7bf33b7364f" providerId="LiveId" clId="{72362607-3625-4C1A-B9C3-06D207F3C137}" dt="2024-05-03T05:49:08.575" v="413"/>
          <pc:sldLayoutMkLst>
            <pc:docMk/>
            <pc:sldMasterMk cId="0" sldId="2147483648"/>
            <pc:sldLayoutMk cId="0" sldId="2147483661"/>
          </pc:sldLayoutMkLst>
        </pc:sldLayoutChg>
        <pc:sldLayoutChg chg="setBg">
          <pc:chgData name="janjanam lakshmi bhavani" userId="7871e7bf33b7364f" providerId="LiveId" clId="{72362607-3625-4C1A-B9C3-06D207F3C137}" dt="2024-05-03T05:49:08.575" v="413"/>
          <pc:sldLayoutMkLst>
            <pc:docMk/>
            <pc:sldMasterMk cId="0" sldId="2147483648"/>
            <pc:sldLayoutMk cId="0" sldId="2147483662"/>
          </pc:sldLayoutMkLst>
        </pc:sldLayoutChg>
        <pc:sldLayoutChg chg="setBg">
          <pc:chgData name="janjanam lakshmi bhavani" userId="7871e7bf33b7364f" providerId="LiveId" clId="{72362607-3625-4C1A-B9C3-06D207F3C137}" dt="2024-05-03T05:49:08.575" v="413"/>
          <pc:sldLayoutMkLst>
            <pc:docMk/>
            <pc:sldMasterMk cId="0" sldId="2147483648"/>
            <pc:sldLayoutMk cId="0" sldId="2147483663"/>
          </pc:sldLayoutMkLst>
        </pc:sldLayoutChg>
        <pc:sldLayoutChg chg="setBg">
          <pc:chgData name="janjanam lakshmi bhavani" userId="7871e7bf33b7364f" providerId="LiveId" clId="{72362607-3625-4C1A-B9C3-06D207F3C137}" dt="2024-05-03T05:49:08.575" v="413"/>
          <pc:sldLayoutMkLst>
            <pc:docMk/>
            <pc:sldMasterMk cId="0" sldId="2147483648"/>
            <pc:sldLayoutMk cId="0" sldId="2147483664"/>
          </pc:sldLayoutMkLst>
        </pc:sldLayoutChg>
        <pc:sldLayoutChg chg="setBg">
          <pc:chgData name="janjanam lakshmi bhavani" userId="7871e7bf33b7364f" providerId="LiveId" clId="{72362607-3625-4C1A-B9C3-06D207F3C137}" dt="2024-05-03T05:49:08.575" v="413"/>
          <pc:sldLayoutMkLst>
            <pc:docMk/>
            <pc:sldMasterMk cId="0" sldId="2147483648"/>
            <pc:sldLayoutMk cId="0" sldId="214748366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000" b="1" i="0">
                <a:solidFill>
                  <a:srgbClr val="181B0E"/>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500" b="0" i="0">
                <a:solidFill>
                  <a:srgbClr val="181B0E"/>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181B0E"/>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500" b="0" i="0">
                <a:solidFill>
                  <a:srgbClr val="181B0E"/>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181B0E"/>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181B0E"/>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accent5">
                <a:lumMod val="45000"/>
                <a:lumOff val="55000"/>
              </a:schemeClr>
            </a:gs>
            <a:gs pos="83000">
              <a:schemeClr val="accent5">
                <a:lumMod val="45000"/>
                <a:lumOff val="55000"/>
              </a:schemeClr>
            </a:gs>
            <a:gs pos="100000">
              <a:schemeClr val="accent5">
                <a:lumMod val="30000"/>
                <a:lumOff val="70000"/>
              </a:schemeClr>
            </a:gs>
          </a:gsLst>
          <a:lin ang="1800000" scaled="0"/>
          <a:tileRect/>
        </a:gra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17" name="bg object 17"/>
          <p:cNvSpPr/>
          <p:nvPr/>
        </p:nvSpPr>
        <p:spPr>
          <a:xfrm>
            <a:off x="478536" y="0"/>
            <a:ext cx="228600" cy="6858000"/>
          </a:xfrm>
          <a:custGeom>
            <a:avLst/>
            <a:gdLst/>
            <a:ahLst/>
            <a:cxnLst/>
            <a:rect l="l" t="t" r="r" b="b"/>
            <a:pathLst>
              <a:path w="228600" h="6858000">
                <a:moveTo>
                  <a:pt x="228600" y="6858000"/>
                </a:moveTo>
                <a:lnTo>
                  <a:pt x="0" y="6858000"/>
                </a:lnTo>
                <a:lnTo>
                  <a:pt x="0" y="0"/>
                </a:lnTo>
                <a:lnTo>
                  <a:pt x="228600" y="0"/>
                </a:lnTo>
                <a:lnTo>
                  <a:pt x="228600" y="6858000"/>
                </a:lnTo>
                <a:close/>
              </a:path>
            </a:pathLst>
          </a:custGeom>
          <a:solidFill>
            <a:srgbClr val="181B0E"/>
          </a:solidFill>
        </p:spPr>
        <p:txBody>
          <a:bodyPr wrap="square" lIns="0" tIns="0" rIns="0" bIns="0" rtlCol="0"/>
          <a:lstStyle/>
          <a:p>
            <a:endParaRPr/>
          </a:p>
        </p:txBody>
      </p:sp>
      <p:sp>
        <p:nvSpPr>
          <p:cNvPr id="2" name="Holder 2"/>
          <p:cNvSpPr>
            <a:spLocks noGrp="1"/>
          </p:cNvSpPr>
          <p:nvPr>
            <p:ph type="title"/>
          </p:nvPr>
        </p:nvSpPr>
        <p:spPr>
          <a:xfrm>
            <a:off x="1024889" y="274319"/>
            <a:ext cx="5695315" cy="1047750"/>
          </a:xfrm>
          <a:prstGeom prst="rect">
            <a:avLst/>
          </a:prstGeom>
        </p:spPr>
        <p:txBody>
          <a:bodyPr wrap="square" lIns="0" tIns="0" rIns="0" bIns="0">
            <a:spAutoFit/>
          </a:bodyPr>
          <a:lstStyle>
            <a:lvl1pPr>
              <a:defRPr sz="3000" b="1" i="0">
                <a:solidFill>
                  <a:srgbClr val="181B0E"/>
                </a:solidFill>
                <a:latin typeface="Times New Roman"/>
                <a:cs typeface="Times New Roman"/>
              </a:defRPr>
            </a:lvl1pPr>
          </a:lstStyle>
          <a:p>
            <a:endParaRPr/>
          </a:p>
        </p:txBody>
      </p:sp>
      <p:sp>
        <p:nvSpPr>
          <p:cNvPr id="3" name="Holder 3"/>
          <p:cNvSpPr>
            <a:spLocks noGrp="1"/>
          </p:cNvSpPr>
          <p:nvPr>
            <p:ph type="body" idx="1"/>
          </p:nvPr>
        </p:nvSpPr>
        <p:spPr>
          <a:xfrm>
            <a:off x="1450339" y="1258442"/>
            <a:ext cx="9443720" cy="3693160"/>
          </a:xfrm>
          <a:prstGeom prst="rect">
            <a:avLst/>
          </a:prstGeom>
        </p:spPr>
        <p:txBody>
          <a:bodyPr wrap="square" lIns="0" tIns="0" rIns="0" bIns="0">
            <a:spAutoFit/>
          </a:bodyPr>
          <a:lstStyle>
            <a:lvl1pPr>
              <a:defRPr sz="2500" b="0" i="0">
                <a:solidFill>
                  <a:srgbClr val="181B0E"/>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tif"/><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51965" y="1685289"/>
            <a:ext cx="3275329" cy="4410075"/>
          </a:xfrm>
          <a:custGeom>
            <a:avLst/>
            <a:gdLst/>
            <a:ahLst/>
            <a:cxnLst/>
            <a:rect l="l" t="t" r="r" b="b"/>
            <a:pathLst>
              <a:path w="3275329" h="4410075">
                <a:moveTo>
                  <a:pt x="3275012" y="0"/>
                </a:moveTo>
                <a:lnTo>
                  <a:pt x="2869234" y="0"/>
                </a:lnTo>
                <a:lnTo>
                  <a:pt x="2869234" y="4023360"/>
                </a:lnTo>
                <a:lnTo>
                  <a:pt x="0" y="4023360"/>
                </a:lnTo>
                <a:lnTo>
                  <a:pt x="0" y="4409452"/>
                </a:lnTo>
                <a:lnTo>
                  <a:pt x="3275012" y="4409452"/>
                </a:lnTo>
                <a:lnTo>
                  <a:pt x="3275012" y="4023360"/>
                </a:lnTo>
                <a:lnTo>
                  <a:pt x="3275012" y="0"/>
                </a:lnTo>
                <a:close/>
              </a:path>
            </a:pathLst>
          </a:custGeom>
          <a:solidFill>
            <a:srgbClr val="181B0E"/>
          </a:solidFill>
        </p:spPr>
        <p:txBody>
          <a:bodyPr wrap="square" lIns="0" tIns="0" rIns="0" bIns="0" rtlCol="0"/>
          <a:lstStyle/>
          <a:p>
            <a:endParaRPr/>
          </a:p>
        </p:txBody>
      </p:sp>
      <p:sp>
        <p:nvSpPr>
          <p:cNvPr id="3" name="object 3"/>
          <p:cNvSpPr/>
          <p:nvPr/>
        </p:nvSpPr>
        <p:spPr>
          <a:xfrm>
            <a:off x="752855" y="744473"/>
            <a:ext cx="3275965" cy="4408805"/>
          </a:xfrm>
          <a:custGeom>
            <a:avLst/>
            <a:gdLst/>
            <a:ahLst/>
            <a:cxnLst/>
            <a:rect l="l" t="t" r="r" b="b"/>
            <a:pathLst>
              <a:path w="3275965" h="4408805">
                <a:moveTo>
                  <a:pt x="405777" y="4408487"/>
                </a:moveTo>
                <a:lnTo>
                  <a:pt x="0" y="4408487"/>
                </a:lnTo>
                <a:lnTo>
                  <a:pt x="0" y="0"/>
                </a:lnTo>
                <a:lnTo>
                  <a:pt x="3275012" y="0"/>
                </a:lnTo>
                <a:lnTo>
                  <a:pt x="3275483" y="97715"/>
                </a:lnTo>
                <a:lnTo>
                  <a:pt x="3275201" y="288021"/>
                </a:lnTo>
                <a:lnTo>
                  <a:pt x="3275672" y="385737"/>
                </a:lnTo>
                <a:lnTo>
                  <a:pt x="405777" y="384416"/>
                </a:lnTo>
                <a:lnTo>
                  <a:pt x="405777" y="4408487"/>
                </a:lnTo>
                <a:close/>
              </a:path>
            </a:pathLst>
          </a:custGeom>
          <a:solidFill>
            <a:srgbClr val="181B0E"/>
          </a:solidFill>
        </p:spPr>
        <p:txBody>
          <a:bodyPr wrap="square" lIns="0" tIns="0" rIns="0" bIns="0" rtlCol="0"/>
          <a:lstStyle/>
          <a:p>
            <a:endParaRPr/>
          </a:p>
        </p:txBody>
      </p:sp>
      <p:sp>
        <p:nvSpPr>
          <p:cNvPr id="4" name="object 4"/>
          <p:cNvSpPr txBox="1">
            <a:spLocks noGrp="1"/>
          </p:cNvSpPr>
          <p:nvPr>
            <p:ph type="title"/>
          </p:nvPr>
        </p:nvSpPr>
        <p:spPr>
          <a:xfrm>
            <a:off x="2699346" y="1295793"/>
            <a:ext cx="6791325" cy="451484"/>
          </a:xfrm>
          <a:prstGeom prst="rect">
            <a:avLst/>
          </a:prstGeom>
        </p:spPr>
        <p:txBody>
          <a:bodyPr vert="horz" wrap="square" lIns="0" tIns="12065" rIns="0" bIns="0" rtlCol="0">
            <a:spAutoFit/>
          </a:bodyPr>
          <a:lstStyle/>
          <a:p>
            <a:pPr marL="12700">
              <a:lnSpc>
                <a:spcPct val="100000"/>
              </a:lnSpc>
              <a:spcBef>
                <a:spcPts val="95"/>
              </a:spcBef>
              <a:tabLst>
                <a:tab pos="5770245" algn="l"/>
              </a:tabLst>
            </a:pPr>
            <a:r>
              <a:rPr sz="2800" spc="-10" dirty="0"/>
              <a:t>FINGERPRINT</a:t>
            </a:r>
            <a:r>
              <a:rPr sz="2800" spc="-70" dirty="0"/>
              <a:t> </a:t>
            </a:r>
            <a:r>
              <a:rPr sz="2800" spc="-10" dirty="0"/>
              <a:t>IDENTIFICATION</a:t>
            </a:r>
            <a:r>
              <a:rPr sz="2800" dirty="0"/>
              <a:t>	</a:t>
            </a:r>
            <a:r>
              <a:rPr sz="2800" spc="-20" dirty="0"/>
              <a:t>WITH</a:t>
            </a:r>
            <a:endParaRPr sz="2800"/>
          </a:p>
        </p:txBody>
      </p:sp>
      <p:sp>
        <p:nvSpPr>
          <p:cNvPr id="5" name="object 5"/>
          <p:cNvSpPr txBox="1"/>
          <p:nvPr/>
        </p:nvSpPr>
        <p:spPr>
          <a:xfrm>
            <a:off x="2013546" y="1675523"/>
            <a:ext cx="8164195" cy="831215"/>
          </a:xfrm>
          <a:prstGeom prst="rect">
            <a:avLst/>
          </a:prstGeom>
        </p:spPr>
        <p:txBody>
          <a:bodyPr vert="horz" wrap="square" lIns="0" tIns="63500" rIns="0" bIns="0" rtlCol="0">
            <a:spAutoFit/>
          </a:bodyPr>
          <a:lstStyle/>
          <a:p>
            <a:pPr marL="1879600" marR="5080" indent="-1866900">
              <a:lnSpc>
                <a:spcPts val="2990"/>
              </a:lnSpc>
              <a:spcBef>
                <a:spcPts val="500"/>
              </a:spcBef>
              <a:tabLst>
                <a:tab pos="1532890" algn="l"/>
              </a:tabLst>
            </a:pPr>
            <a:r>
              <a:rPr sz="2800" b="1" spc="-10" dirty="0">
                <a:solidFill>
                  <a:srgbClr val="181B0E"/>
                </a:solidFill>
                <a:latin typeface="Times New Roman"/>
                <a:cs typeface="Times New Roman"/>
              </a:rPr>
              <a:t>FUSION</a:t>
            </a:r>
            <a:r>
              <a:rPr sz="2800" b="1" dirty="0">
                <a:solidFill>
                  <a:srgbClr val="181B0E"/>
                </a:solidFill>
                <a:latin typeface="Times New Roman"/>
                <a:cs typeface="Times New Roman"/>
              </a:rPr>
              <a:t>	OF</a:t>
            </a:r>
            <a:r>
              <a:rPr sz="2800" b="1" spc="-160" dirty="0">
                <a:solidFill>
                  <a:srgbClr val="181B0E"/>
                </a:solidFill>
                <a:latin typeface="Times New Roman"/>
                <a:cs typeface="Times New Roman"/>
              </a:rPr>
              <a:t> </a:t>
            </a:r>
            <a:r>
              <a:rPr sz="2800" b="1" spc="-20" dirty="0">
                <a:solidFill>
                  <a:srgbClr val="181B0E"/>
                </a:solidFill>
                <a:latin typeface="Times New Roman"/>
                <a:cs typeface="Times New Roman"/>
              </a:rPr>
              <a:t>GABOR</a:t>
            </a:r>
            <a:r>
              <a:rPr sz="2800" b="1" spc="-155" dirty="0">
                <a:solidFill>
                  <a:srgbClr val="181B0E"/>
                </a:solidFill>
                <a:latin typeface="Times New Roman"/>
                <a:cs typeface="Times New Roman"/>
              </a:rPr>
              <a:t> </a:t>
            </a:r>
            <a:r>
              <a:rPr sz="2800" b="1" dirty="0">
                <a:solidFill>
                  <a:srgbClr val="181B0E"/>
                </a:solidFill>
                <a:latin typeface="Times New Roman"/>
                <a:cs typeface="Times New Roman"/>
              </a:rPr>
              <a:t>AND</a:t>
            </a:r>
            <a:r>
              <a:rPr sz="2800" b="1" spc="-30" dirty="0">
                <a:solidFill>
                  <a:srgbClr val="181B0E"/>
                </a:solidFill>
                <a:latin typeface="Times New Roman"/>
                <a:cs typeface="Times New Roman"/>
              </a:rPr>
              <a:t> </a:t>
            </a:r>
            <a:r>
              <a:rPr sz="2800" b="1" dirty="0">
                <a:solidFill>
                  <a:srgbClr val="181B0E"/>
                </a:solidFill>
                <a:latin typeface="Times New Roman"/>
                <a:cs typeface="Times New Roman"/>
              </a:rPr>
              <a:t>MINUTIAE</a:t>
            </a:r>
            <a:r>
              <a:rPr sz="2800" b="1" spc="-25" dirty="0">
                <a:solidFill>
                  <a:srgbClr val="181B0E"/>
                </a:solidFill>
                <a:latin typeface="Times New Roman"/>
                <a:cs typeface="Times New Roman"/>
              </a:rPr>
              <a:t> </a:t>
            </a:r>
            <a:r>
              <a:rPr sz="2800" b="1" spc="-10" dirty="0">
                <a:solidFill>
                  <a:srgbClr val="181B0E"/>
                </a:solidFill>
                <a:latin typeface="Times New Roman"/>
                <a:cs typeface="Times New Roman"/>
              </a:rPr>
              <a:t>FEATURES </a:t>
            </a:r>
            <a:r>
              <a:rPr sz="2800" b="1" dirty="0">
                <a:solidFill>
                  <a:srgbClr val="181B0E"/>
                </a:solidFill>
                <a:latin typeface="Times New Roman"/>
                <a:cs typeface="Times New Roman"/>
              </a:rPr>
              <a:t>USING</a:t>
            </a:r>
            <a:r>
              <a:rPr sz="2800" b="1" spc="-65" dirty="0">
                <a:solidFill>
                  <a:srgbClr val="181B0E"/>
                </a:solidFill>
                <a:latin typeface="Times New Roman"/>
                <a:cs typeface="Times New Roman"/>
              </a:rPr>
              <a:t> </a:t>
            </a:r>
            <a:r>
              <a:rPr sz="2800" b="1" dirty="0">
                <a:solidFill>
                  <a:srgbClr val="181B0E"/>
                </a:solidFill>
                <a:latin typeface="Times New Roman"/>
                <a:cs typeface="Times New Roman"/>
              </a:rPr>
              <a:t>BPNN</a:t>
            </a:r>
            <a:r>
              <a:rPr sz="2800" b="1" spc="-65" dirty="0">
                <a:solidFill>
                  <a:srgbClr val="181B0E"/>
                </a:solidFill>
                <a:latin typeface="Times New Roman"/>
                <a:cs typeface="Times New Roman"/>
              </a:rPr>
              <a:t> </a:t>
            </a:r>
            <a:r>
              <a:rPr sz="2800" b="1" spc="-10" dirty="0">
                <a:solidFill>
                  <a:srgbClr val="181B0E"/>
                </a:solidFill>
                <a:latin typeface="Times New Roman"/>
                <a:cs typeface="Times New Roman"/>
              </a:rPr>
              <a:t>CLASSIFIER</a:t>
            </a:r>
            <a:endParaRPr sz="2800">
              <a:latin typeface="Times New Roman"/>
              <a:cs typeface="Times New Roman"/>
            </a:endParaRPr>
          </a:p>
        </p:txBody>
      </p:sp>
      <p:sp>
        <p:nvSpPr>
          <p:cNvPr id="6" name="object 6"/>
          <p:cNvSpPr txBox="1"/>
          <p:nvPr/>
        </p:nvSpPr>
        <p:spPr>
          <a:xfrm>
            <a:off x="2282736" y="3396526"/>
            <a:ext cx="2826385" cy="869725"/>
          </a:xfrm>
          <a:prstGeom prst="rect">
            <a:avLst/>
          </a:prstGeom>
        </p:spPr>
        <p:txBody>
          <a:bodyPr vert="horz" wrap="square" lIns="0" tIns="12700" rIns="0" bIns="0" rtlCol="0">
            <a:spAutoFit/>
          </a:bodyPr>
          <a:lstStyle/>
          <a:p>
            <a:pPr marL="12700" marR="5080" indent="13970">
              <a:lnSpc>
                <a:spcPct val="112200"/>
              </a:lnSpc>
              <a:spcBef>
                <a:spcPts val="100"/>
              </a:spcBef>
            </a:pPr>
            <a:r>
              <a:rPr sz="1700" b="1" spc="-10" dirty="0">
                <a:solidFill>
                  <a:srgbClr val="1A1A1A"/>
                </a:solidFill>
                <a:latin typeface="Times New Roman"/>
                <a:cs typeface="Times New Roman"/>
              </a:rPr>
              <a:t>Under</a:t>
            </a:r>
            <a:r>
              <a:rPr sz="1700" b="1" spc="-55" dirty="0">
                <a:solidFill>
                  <a:srgbClr val="1A1A1A"/>
                </a:solidFill>
                <a:latin typeface="Times New Roman"/>
                <a:cs typeface="Times New Roman"/>
              </a:rPr>
              <a:t> </a:t>
            </a:r>
            <a:r>
              <a:rPr sz="1700" b="1" dirty="0">
                <a:solidFill>
                  <a:srgbClr val="1A1A1A"/>
                </a:solidFill>
                <a:latin typeface="Times New Roman"/>
                <a:cs typeface="Times New Roman"/>
              </a:rPr>
              <a:t>the</a:t>
            </a:r>
            <a:r>
              <a:rPr sz="1700" b="1" spc="-25" dirty="0">
                <a:solidFill>
                  <a:srgbClr val="1A1A1A"/>
                </a:solidFill>
                <a:latin typeface="Times New Roman"/>
                <a:cs typeface="Times New Roman"/>
              </a:rPr>
              <a:t> </a:t>
            </a:r>
            <a:r>
              <a:rPr sz="1700" b="1" spc="-10" dirty="0">
                <a:solidFill>
                  <a:srgbClr val="1A1A1A"/>
                </a:solidFill>
                <a:latin typeface="Times New Roman"/>
                <a:cs typeface="Times New Roman"/>
              </a:rPr>
              <a:t>guidance</a:t>
            </a:r>
            <a:r>
              <a:rPr sz="1700" b="1" spc="-25" dirty="0">
                <a:solidFill>
                  <a:srgbClr val="1A1A1A"/>
                </a:solidFill>
                <a:latin typeface="Times New Roman"/>
                <a:cs typeface="Times New Roman"/>
              </a:rPr>
              <a:t> Of: </a:t>
            </a:r>
            <a:r>
              <a:rPr lang="en-IN" sz="1700" b="1" spc="-45" dirty="0">
                <a:solidFill>
                  <a:srgbClr val="1A1A1A"/>
                </a:solidFill>
                <a:latin typeface="Times New Roman"/>
                <a:cs typeface="Times New Roman"/>
              </a:rPr>
              <a:t>Dr</a:t>
            </a:r>
            <a:r>
              <a:rPr sz="1700" b="1" spc="-45" dirty="0">
                <a:solidFill>
                  <a:srgbClr val="1A1A1A"/>
                </a:solidFill>
                <a:latin typeface="Times New Roman"/>
                <a:cs typeface="Times New Roman"/>
              </a:rPr>
              <a:t>.</a:t>
            </a:r>
            <a:r>
              <a:rPr sz="1700" b="1" spc="-45" dirty="0" err="1">
                <a:solidFill>
                  <a:srgbClr val="1A1A1A"/>
                </a:solidFill>
                <a:latin typeface="Times New Roman"/>
                <a:cs typeface="Times New Roman"/>
              </a:rPr>
              <a:t>P.P.S.Subhashini</a:t>
            </a:r>
            <a:r>
              <a:rPr sz="1700" b="1" spc="-5" dirty="0">
                <a:solidFill>
                  <a:srgbClr val="1A1A1A"/>
                </a:solidFill>
                <a:latin typeface="Times New Roman"/>
                <a:cs typeface="Times New Roman"/>
              </a:rPr>
              <a:t> </a:t>
            </a:r>
            <a:r>
              <a:rPr sz="1700" b="1" spc="-50" dirty="0" err="1">
                <a:solidFill>
                  <a:srgbClr val="1A1A1A"/>
                </a:solidFill>
                <a:latin typeface="Times New Roman"/>
                <a:cs typeface="Times New Roman"/>
              </a:rPr>
              <a:t>M.Tech</a:t>
            </a:r>
            <a:r>
              <a:rPr lang="en-IN" sz="1700" b="1" spc="-50" dirty="0">
                <a:solidFill>
                  <a:srgbClr val="1A1A1A"/>
                </a:solidFill>
                <a:latin typeface="Times New Roman"/>
                <a:cs typeface="Times New Roman"/>
              </a:rPr>
              <a:t>.</a:t>
            </a:r>
            <a:r>
              <a:rPr sz="1700" b="1" spc="-50" dirty="0">
                <a:solidFill>
                  <a:srgbClr val="1A1A1A"/>
                </a:solidFill>
                <a:latin typeface="Times New Roman"/>
                <a:cs typeface="Times New Roman"/>
              </a:rPr>
              <a:t>,</a:t>
            </a:r>
            <a:r>
              <a:rPr sz="1700" b="1" dirty="0">
                <a:solidFill>
                  <a:srgbClr val="1A1A1A"/>
                </a:solidFill>
                <a:latin typeface="Times New Roman"/>
                <a:cs typeface="Times New Roman"/>
              </a:rPr>
              <a:t> </a:t>
            </a:r>
            <a:r>
              <a:rPr sz="1700" b="1" spc="-10" dirty="0" err="1">
                <a:solidFill>
                  <a:srgbClr val="1A1A1A"/>
                </a:solidFill>
                <a:latin typeface="Times New Roman"/>
                <a:cs typeface="Times New Roman"/>
              </a:rPr>
              <a:t>Ph.D</a:t>
            </a:r>
            <a:r>
              <a:rPr sz="1700" b="1" spc="-10" dirty="0">
                <a:solidFill>
                  <a:srgbClr val="1A1A1A"/>
                </a:solidFill>
                <a:latin typeface="Times New Roman"/>
                <a:cs typeface="Times New Roman"/>
              </a:rPr>
              <a:t> Associate</a:t>
            </a:r>
            <a:r>
              <a:rPr sz="1700" b="1" spc="-75" dirty="0">
                <a:solidFill>
                  <a:srgbClr val="1A1A1A"/>
                </a:solidFill>
                <a:latin typeface="Times New Roman"/>
                <a:cs typeface="Times New Roman"/>
              </a:rPr>
              <a:t> </a:t>
            </a:r>
            <a:r>
              <a:rPr sz="1700" b="1" spc="-10" dirty="0">
                <a:solidFill>
                  <a:srgbClr val="1A1A1A"/>
                </a:solidFill>
                <a:latin typeface="Times New Roman"/>
                <a:cs typeface="Times New Roman"/>
              </a:rPr>
              <a:t>Professor</a:t>
            </a:r>
            <a:endParaRPr sz="1700" dirty="0">
              <a:latin typeface="Times New Roman"/>
              <a:cs typeface="Times New Roman"/>
            </a:endParaRPr>
          </a:p>
        </p:txBody>
      </p:sp>
      <p:sp>
        <p:nvSpPr>
          <p:cNvPr id="7" name="object 7"/>
          <p:cNvSpPr txBox="1"/>
          <p:nvPr/>
        </p:nvSpPr>
        <p:spPr>
          <a:xfrm>
            <a:off x="7387768" y="3396526"/>
            <a:ext cx="3096628" cy="1162754"/>
          </a:xfrm>
          <a:prstGeom prst="rect">
            <a:avLst/>
          </a:prstGeom>
        </p:spPr>
        <p:txBody>
          <a:bodyPr vert="horz" wrap="square" lIns="0" tIns="12700" rIns="0" bIns="0" rtlCol="0">
            <a:spAutoFit/>
          </a:bodyPr>
          <a:lstStyle/>
          <a:p>
            <a:pPr marL="326390" marR="233679" indent="-71120">
              <a:lnSpc>
                <a:spcPct val="112200"/>
              </a:lnSpc>
              <a:spcBef>
                <a:spcPts val="100"/>
              </a:spcBef>
            </a:pPr>
            <a:r>
              <a:rPr lang="en-IN" sz="1700" b="1" spc="-25" dirty="0">
                <a:solidFill>
                  <a:srgbClr val="1A1A1A"/>
                </a:solidFill>
                <a:latin typeface="Times New Roman"/>
                <a:cs typeface="Times New Roman"/>
              </a:rPr>
              <a:t>           </a:t>
            </a:r>
            <a:r>
              <a:rPr sz="1700" b="1" spc="-25" dirty="0">
                <a:solidFill>
                  <a:srgbClr val="1A1A1A"/>
                </a:solidFill>
                <a:latin typeface="Times New Roman"/>
                <a:cs typeface="Times New Roman"/>
              </a:rPr>
              <a:t> B-</a:t>
            </a:r>
            <a:r>
              <a:rPr sz="1700" b="1" dirty="0">
                <a:solidFill>
                  <a:srgbClr val="1A1A1A"/>
                </a:solidFill>
                <a:latin typeface="Times New Roman"/>
                <a:cs typeface="Times New Roman"/>
              </a:rPr>
              <a:t>17</a:t>
            </a:r>
            <a:r>
              <a:rPr sz="1700" b="1" spc="-45" dirty="0">
                <a:solidFill>
                  <a:srgbClr val="1A1A1A"/>
                </a:solidFill>
                <a:latin typeface="Times New Roman"/>
                <a:cs typeface="Times New Roman"/>
              </a:rPr>
              <a:t> </a:t>
            </a:r>
            <a:r>
              <a:rPr sz="1700" b="1" spc="-20" dirty="0">
                <a:solidFill>
                  <a:srgbClr val="1A1A1A"/>
                </a:solidFill>
                <a:latin typeface="Times New Roman"/>
                <a:cs typeface="Times New Roman"/>
              </a:rPr>
              <a:t>Batch</a:t>
            </a:r>
            <a:r>
              <a:rPr lang="en-IN" sz="1700" b="1" spc="-20" dirty="0">
                <a:solidFill>
                  <a:srgbClr val="1A1A1A"/>
                </a:solidFill>
                <a:latin typeface="Times New Roman"/>
                <a:cs typeface="Times New Roman"/>
              </a:rPr>
              <a:t>:</a:t>
            </a:r>
            <a:endParaRPr sz="1700" dirty="0">
              <a:latin typeface="Times New Roman"/>
              <a:cs typeface="Times New Roman"/>
            </a:endParaRPr>
          </a:p>
          <a:p>
            <a:pPr marL="262255" marR="5080" indent="-249554">
              <a:lnSpc>
                <a:spcPct val="112200"/>
              </a:lnSpc>
            </a:pPr>
            <a:r>
              <a:rPr lang="en-IN" sz="1700" b="1" spc="-25" dirty="0">
                <a:solidFill>
                  <a:srgbClr val="1A1A1A"/>
                </a:solidFill>
                <a:latin typeface="Times New Roman"/>
                <a:cs typeface="Times New Roman"/>
              </a:rPr>
              <a:t>J. Lakshmi Bhavani</a:t>
            </a:r>
            <a:r>
              <a:rPr sz="1700" b="1" spc="-25" dirty="0">
                <a:solidFill>
                  <a:srgbClr val="1A1A1A"/>
                </a:solidFill>
                <a:latin typeface="Times New Roman"/>
                <a:cs typeface="Times New Roman"/>
              </a:rPr>
              <a:t> </a:t>
            </a:r>
            <a:r>
              <a:rPr sz="1700" b="1" spc="-10" dirty="0">
                <a:solidFill>
                  <a:srgbClr val="1A1A1A"/>
                </a:solidFill>
                <a:latin typeface="Times New Roman"/>
                <a:cs typeface="Times New Roman"/>
              </a:rPr>
              <a:t>(Y20EC</a:t>
            </a:r>
            <a:r>
              <a:rPr lang="en-IN" sz="1700" b="1" spc="-10" dirty="0">
                <a:solidFill>
                  <a:srgbClr val="1A1A1A"/>
                </a:solidFill>
                <a:latin typeface="Times New Roman"/>
                <a:cs typeface="Times New Roman"/>
              </a:rPr>
              <a:t>075</a:t>
            </a:r>
            <a:r>
              <a:rPr sz="1700" b="1" spc="-10" dirty="0">
                <a:solidFill>
                  <a:srgbClr val="1A1A1A"/>
                </a:solidFill>
                <a:latin typeface="Times New Roman"/>
                <a:cs typeface="Times New Roman"/>
              </a:rPr>
              <a:t>)</a:t>
            </a:r>
            <a:endParaRPr lang="en-IN" sz="1700" b="1" spc="-10" dirty="0">
              <a:solidFill>
                <a:srgbClr val="1A1A1A"/>
              </a:solidFill>
              <a:latin typeface="Times New Roman"/>
              <a:cs typeface="Times New Roman"/>
            </a:endParaRPr>
          </a:p>
          <a:p>
            <a:pPr marL="262255" marR="5080" indent="-249554">
              <a:lnSpc>
                <a:spcPct val="112200"/>
              </a:lnSpc>
            </a:pPr>
            <a:r>
              <a:rPr lang="en-IN" sz="1700" b="1" spc="-10" dirty="0">
                <a:solidFill>
                  <a:srgbClr val="1A1A1A"/>
                </a:solidFill>
                <a:latin typeface="Times New Roman"/>
                <a:cs typeface="Times New Roman"/>
              </a:rPr>
              <a:t>Kalyan Kuna (Y2OEC079)</a:t>
            </a:r>
          </a:p>
          <a:p>
            <a:pPr marL="262255" marR="5080" indent="-249554">
              <a:lnSpc>
                <a:spcPct val="112200"/>
              </a:lnSpc>
            </a:pPr>
            <a:r>
              <a:rPr lang="en-IN" sz="1700" b="1" spc="-10" dirty="0">
                <a:solidFill>
                  <a:srgbClr val="1A1A1A"/>
                </a:solidFill>
                <a:latin typeface="Times New Roman"/>
                <a:cs typeface="Times New Roman"/>
              </a:rPr>
              <a:t>L. </a:t>
            </a:r>
            <a:r>
              <a:rPr lang="en-IN" sz="1700" b="1" spc="-10" dirty="0" err="1">
                <a:solidFill>
                  <a:srgbClr val="1A1A1A"/>
                </a:solidFill>
                <a:latin typeface="Times New Roman"/>
                <a:cs typeface="Times New Roman"/>
              </a:rPr>
              <a:t>Jagadeeswara</a:t>
            </a:r>
            <a:r>
              <a:rPr lang="en-IN" sz="1700" b="1" spc="-10" dirty="0">
                <a:solidFill>
                  <a:srgbClr val="1A1A1A"/>
                </a:solidFill>
                <a:latin typeface="Times New Roman"/>
                <a:cs typeface="Times New Roman"/>
              </a:rPr>
              <a:t> </a:t>
            </a:r>
            <a:r>
              <a:rPr lang="en-IN" sz="1700" b="1" spc="-10" dirty="0" err="1">
                <a:solidFill>
                  <a:srgbClr val="1A1A1A"/>
                </a:solidFill>
                <a:latin typeface="Times New Roman"/>
                <a:cs typeface="Times New Roman"/>
              </a:rPr>
              <a:t>rao</a:t>
            </a:r>
            <a:r>
              <a:rPr lang="en-IN" sz="1700" b="1" spc="-10" dirty="0">
                <a:solidFill>
                  <a:srgbClr val="1A1A1A"/>
                </a:solidFill>
                <a:latin typeface="Times New Roman"/>
                <a:cs typeface="Times New Roman"/>
              </a:rPr>
              <a:t> (Y20EC109)</a:t>
            </a:r>
            <a:endParaRPr sz="1700" dirty="0">
              <a:latin typeface="Times New Roman"/>
              <a:cs typeface="Times New Roman"/>
            </a:endParaRPr>
          </a:p>
        </p:txBody>
      </p:sp>
      <p:sp>
        <p:nvSpPr>
          <p:cNvPr id="8" name="object 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581659"/>
            <a:ext cx="9324340" cy="3961982"/>
          </a:xfrm>
          <a:prstGeom prst="rect">
            <a:avLst/>
          </a:prstGeom>
        </p:spPr>
        <p:txBody>
          <a:bodyPr vert="horz" wrap="square" lIns="0" tIns="12065" rIns="0" bIns="0" rtlCol="0">
            <a:spAutoFit/>
          </a:bodyPr>
          <a:lstStyle/>
          <a:p>
            <a:pPr marL="12700">
              <a:lnSpc>
                <a:spcPct val="100000"/>
              </a:lnSpc>
              <a:spcBef>
                <a:spcPts val="95"/>
              </a:spcBef>
            </a:pPr>
            <a:r>
              <a:rPr sz="4000" b="1" dirty="0">
                <a:latin typeface="Times New Roman"/>
                <a:cs typeface="Times New Roman"/>
              </a:rPr>
              <a:t>Resized</a:t>
            </a:r>
            <a:r>
              <a:rPr sz="4000" b="1" spc="-55" dirty="0">
                <a:latin typeface="Times New Roman"/>
                <a:cs typeface="Times New Roman"/>
              </a:rPr>
              <a:t> </a:t>
            </a:r>
            <a:r>
              <a:rPr sz="4000" b="1" spc="-20" dirty="0">
                <a:latin typeface="Times New Roman"/>
                <a:cs typeface="Times New Roman"/>
              </a:rPr>
              <a:t>Image</a:t>
            </a:r>
            <a:endParaRPr sz="4000" dirty="0">
              <a:latin typeface="Times New Roman"/>
              <a:cs typeface="Times New Roman"/>
            </a:endParaRPr>
          </a:p>
          <a:p>
            <a:pPr marL="329565" marR="5080" indent="-317500">
              <a:lnSpc>
                <a:spcPct val="134000"/>
              </a:lnSpc>
              <a:spcBef>
                <a:spcPts val="1910"/>
              </a:spcBef>
              <a:buSzPct val="80000"/>
              <a:buFont typeface="SimSun"/>
              <a:buChar char="■"/>
              <a:tabLst>
                <a:tab pos="329565" algn="l"/>
                <a:tab pos="393065" algn="l"/>
              </a:tabLst>
            </a:pPr>
            <a:r>
              <a:rPr sz="2500" dirty="0">
                <a:solidFill>
                  <a:srgbClr val="181B0E"/>
                </a:solidFill>
                <a:latin typeface="Times New Roman"/>
                <a:cs typeface="Times New Roman"/>
              </a:rPr>
              <a:t>	Resizing</a:t>
            </a:r>
            <a:r>
              <a:rPr sz="2500" spc="-70" dirty="0">
                <a:solidFill>
                  <a:srgbClr val="181B0E"/>
                </a:solidFill>
                <a:latin typeface="Times New Roman"/>
                <a:cs typeface="Times New Roman"/>
              </a:rPr>
              <a:t> </a:t>
            </a:r>
            <a:r>
              <a:rPr sz="2500" dirty="0">
                <a:solidFill>
                  <a:srgbClr val="181B0E"/>
                </a:solidFill>
                <a:latin typeface="Times New Roman"/>
                <a:cs typeface="Times New Roman"/>
              </a:rPr>
              <a:t>an</a:t>
            </a:r>
            <a:r>
              <a:rPr sz="2500" spc="-6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70" dirty="0">
                <a:solidFill>
                  <a:srgbClr val="181B0E"/>
                </a:solidFill>
                <a:latin typeface="Times New Roman"/>
                <a:cs typeface="Times New Roman"/>
              </a:rPr>
              <a:t> </a:t>
            </a:r>
            <a:r>
              <a:rPr sz="2500" dirty="0">
                <a:solidFill>
                  <a:srgbClr val="181B0E"/>
                </a:solidFill>
                <a:latin typeface="Times New Roman"/>
                <a:cs typeface="Times New Roman"/>
              </a:rPr>
              <a:t>involves</a:t>
            </a:r>
            <a:r>
              <a:rPr sz="2500" spc="-65" dirty="0">
                <a:solidFill>
                  <a:srgbClr val="181B0E"/>
                </a:solidFill>
                <a:latin typeface="Times New Roman"/>
                <a:cs typeface="Times New Roman"/>
              </a:rPr>
              <a:t> </a:t>
            </a:r>
            <a:r>
              <a:rPr sz="2500" dirty="0">
                <a:solidFill>
                  <a:srgbClr val="181B0E"/>
                </a:solidFill>
                <a:latin typeface="Times New Roman"/>
                <a:cs typeface="Times New Roman"/>
              </a:rPr>
              <a:t>changing</a:t>
            </a:r>
            <a:r>
              <a:rPr sz="2500" spc="-65" dirty="0">
                <a:solidFill>
                  <a:srgbClr val="181B0E"/>
                </a:solidFill>
                <a:latin typeface="Times New Roman"/>
                <a:cs typeface="Times New Roman"/>
              </a:rPr>
              <a:t> </a:t>
            </a:r>
            <a:r>
              <a:rPr sz="2500" dirty="0">
                <a:solidFill>
                  <a:srgbClr val="181B0E"/>
                </a:solidFill>
                <a:latin typeface="Times New Roman"/>
                <a:cs typeface="Times New Roman"/>
              </a:rPr>
              <a:t>its</a:t>
            </a:r>
            <a:r>
              <a:rPr sz="2500" spc="-70" dirty="0">
                <a:solidFill>
                  <a:srgbClr val="181B0E"/>
                </a:solidFill>
                <a:latin typeface="Times New Roman"/>
                <a:cs typeface="Times New Roman"/>
              </a:rPr>
              <a:t> </a:t>
            </a:r>
            <a:r>
              <a:rPr sz="2500" dirty="0">
                <a:solidFill>
                  <a:srgbClr val="181B0E"/>
                </a:solidFill>
                <a:latin typeface="Times New Roman"/>
                <a:cs typeface="Times New Roman"/>
              </a:rPr>
              <a:t>dimensions,</a:t>
            </a:r>
            <a:r>
              <a:rPr sz="2500" spc="-65" dirty="0">
                <a:solidFill>
                  <a:srgbClr val="181B0E"/>
                </a:solidFill>
                <a:latin typeface="Times New Roman"/>
                <a:cs typeface="Times New Roman"/>
              </a:rPr>
              <a:t> </a:t>
            </a:r>
            <a:r>
              <a:rPr sz="2500" dirty="0">
                <a:solidFill>
                  <a:srgbClr val="181B0E"/>
                </a:solidFill>
                <a:latin typeface="Times New Roman"/>
                <a:cs typeface="Times New Roman"/>
              </a:rPr>
              <a:t>either</a:t>
            </a:r>
            <a:r>
              <a:rPr sz="2500" spc="-65" dirty="0">
                <a:solidFill>
                  <a:srgbClr val="181B0E"/>
                </a:solidFill>
                <a:latin typeface="Times New Roman"/>
                <a:cs typeface="Times New Roman"/>
              </a:rPr>
              <a:t> </a:t>
            </a:r>
            <a:r>
              <a:rPr sz="2500" spc="-10" dirty="0">
                <a:solidFill>
                  <a:srgbClr val="181B0E"/>
                </a:solidFill>
                <a:latin typeface="Times New Roman"/>
                <a:cs typeface="Times New Roman"/>
              </a:rPr>
              <a:t>increasing </a:t>
            </a:r>
            <a:r>
              <a:rPr sz="2500" dirty="0">
                <a:solidFill>
                  <a:srgbClr val="181B0E"/>
                </a:solidFill>
                <a:latin typeface="Times New Roman"/>
                <a:cs typeface="Times New Roman"/>
              </a:rPr>
              <a:t>or</a:t>
            </a:r>
            <a:r>
              <a:rPr sz="2500" spc="-55" dirty="0">
                <a:solidFill>
                  <a:srgbClr val="181B0E"/>
                </a:solidFill>
                <a:latin typeface="Times New Roman"/>
                <a:cs typeface="Times New Roman"/>
              </a:rPr>
              <a:t> </a:t>
            </a:r>
            <a:r>
              <a:rPr sz="2500" dirty="0">
                <a:solidFill>
                  <a:srgbClr val="181B0E"/>
                </a:solidFill>
                <a:latin typeface="Times New Roman"/>
                <a:cs typeface="Times New Roman"/>
              </a:rPr>
              <a:t>decreasing</a:t>
            </a:r>
            <a:r>
              <a:rPr sz="2500" spc="-50" dirty="0">
                <a:solidFill>
                  <a:srgbClr val="181B0E"/>
                </a:solidFill>
                <a:latin typeface="Times New Roman"/>
                <a:cs typeface="Times New Roman"/>
              </a:rPr>
              <a:t> </a:t>
            </a:r>
            <a:r>
              <a:rPr sz="2500" dirty="0">
                <a:solidFill>
                  <a:srgbClr val="181B0E"/>
                </a:solidFill>
                <a:latin typeface="Times New Roman"/>
                <a:cs typeface="Times New Roman"/>
              </a:rPr>
              <a:t>its</a:t>
            </a:r>
            <a:r>
              <a:rPr sz="2500" spc="-50" dirty="0">
                <a:solidFill>
                  <a:srgbClr val="181B0E"/>
                </a:solidFill>
                <a:latin typeface="Times New Roman"/>
                <a:cs typeface="Times New Roman"/>
              </a:rPr>
              <a:t> </a:t>
            </a:r>
            <a:r>
              <a:rPr sz="2500" spc="-20" dirty="0">
                <a:solidFill>
                  <a:srgbClr val="181B0E"/>
                </a:solidFill>
                <a:latin typeface="Times New Roman"/>
                <a:cs typeface="Times New Roman"/>
              </a:rPr>
              <a:t>size.</a:t>
            </a:r>
            <a:endParaRPr sz="2500" dirty="0">
              <a:latin typeface="Times New Roman"/>
              <a:cs typeface="Times New Roman"/>
            </a:endParaRPr>
          </a:p>
          <a:p>
            <a:pPr marL="402590" marR="99695" indent="-390525">
              <a:lnSpc>
                <a:spcPct val="134000"/>
              </a:lnSpc>
              <a:buFont typeface="SimSun"/>
              <a:buChar char="■"/>
              <a:tabLst>
                <a:tab pos="408940" algn="l"/>
              </a:tabLst>
            </a:pPr>
            <a:r>
              <a:rPr sz="2500" dirty="0">
                <a:solidFill>
                  <a:srgbClr val="181B0E"/>
                </a:solidFill>
                <a:latin typeface="Times New Roman"/>
                <a:cs typeface="Times New Roman"/>
              </a:rPr>
              <a:t>This</a:t>
            </a:r>
            <a:r>
              <a:rPr sz="2500" spc="-75" dirty="0">
                <a:solidFill>
                  <a:srgbClr val="181B0E"/>
                </a:solidFill>
                <a:latin typeface="Times New Roman"/>
                <a:cs typeface="Times New Roman"/>
              </a:rPr>
              <a:t> </a:t>
            </a:r>
            <a:r>
              <a:rPr sz="2500" dirty="0">
                <a:solidFill>
                  <a:srgbClr val="181B0E"/>
                </a:solidFill>
                <a:latin typeface="Times New Roman"/>
                <a:cs typeface="Times New Roman"/>
              </a:rPr>
              <a:t>process</a:t>
            </a:r>
            <a:r>
              <a:rPr sz="2500" spc="-65" dirty="0">
                <a:solidFill>
                  <a:srgbClr val="181B0E"/>
                </a:solidFill>
                <a:latin typeface="Times New Roman"/>
                <a:cs typeface="Times New Roman"/>
              </a:rPr>
              <a:t> </a:t>
            </a:r>
            <a:r>
              <a:rPr sz="2500" dirty="0">
                <a:solidFill>
                  <a:srgbClr val="181B0E"/>
                </a:solidFill>
                <a:latin typeface="Times New Roman"/>
                <a:cs typeface="Times New Roman"/>
              </a:rPr>
              <a:t>is</a:t>
            </a:r>
            <a:r>
              <a:rPr sz="2500" spc="-60" dirty="0">
                <a:solidFill>
                  <a:srgbClr val="181B0E"/>
                </a:solidFill>
                <a:latin typeface="Times New Roman"/>
                <a:cs typeface="Times New Roman"/>
              </a:rPr>
              <a:t> </a:t>
            </a:r>
            <a:r>
              <a:rPr sz="2500" dirty="0">
                <a:solidFill>
                  <a:srgbClr val="181B0E"/>
                </a:solidFill>
                <a:latin typeface="Times New Roman"/>
                <a:cs typeface="Times New Roman"/>
              </a:rPr>
              <a:t>commonly</a:t>
            </a:r>
            <a:r>
              <a:rPr sz="2500" spc="-65" dirty="0">
                <a:solidFill>
                  <a:srgbClr val="181B0E"/>
                </a:solidFill>
                <a:latin typeface="Times New Roman"/>
                <a:cs typeface="Times New Roman"/>
              </a:rPr>
              <a:t> </a:t>
            </a:r>
            <a:r>
              <a:rPr sz="2500" dirty="0">
                <a:solidFill>
                  <a:srgbClr val="181B0E"/>
                </a:solidFill>
                <a:latin typeface="Times New Roman"/>
                <a:cs typeface="Times New Roman"/>
              </a:rPr>
              <a:t>performed</a:t>
            </a:r>
            <a:r>
              <a:rPr sz="2500" spc="-60" dirty="0">
                <a:solidFill>
                  <a:srgbClr val="181B0E"/>
                </a:solidFill>
                <a:latin typeface="Times New Roman"/>
                <a:cs typeface="Times New Roman"/>
              </a:rPr>
              <a:t> </a:t>
            </a:r>
            <a:r>
              <a:rPr sz="2500" dirty="0">
                <a:solidFill>
                  <a:srgbClr val="181B0E"/>
                </a:solidFill>
                <a:latin typeface="Times New Roman"/>
                <a:cs typeface="Times New Roman"/>
              </a:rPr>
              <a:t>in</a:t>
            </a:r>
            <a:r>
              <a:rPr sz="2500" spc="-6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60" dirty="0">
                <a:solidFill>
                  <a:srgbClr val="181B0E"/>
                </a:solidFill>
                <a:latin typeface="Times New Roman"/>
                <a:cs typeface="Times New Roman"/>
              </a:rPr>
              <a:t> </a:t>
            </a:r>
            <a:r>
              <a:rPr sz="2500" dirty="0">
                <a:solidFill>
                  <a:srgbClr val="181B0E"/>
                </a:solidFill>
                <a:latin typeface="Times New Roman"/>
                <a:cs typeface="Times New Roman"/>
              </a:rPr>
              <a:t>processing</a:t>
            </a:r>
            <a:r>
              <a:rPr sz="2500" spc="-65" dirty="0">
                <a:solidFill>
                  <a:srgbClr val="181B0E"/>
                </a:solidFill>
                <a:latin typeface="Times New Roman"/>
                <a:cs typeface="Times New Roman"/>
              </a:rPr>
              <a:t> </a:t>
            </a:r>
            <a:r>
              <a:rPr sz="2500" dirty="0">
                <a:solidFill>
                  <a:srgbClr val="181B0E"/>
                </a:solidFill>
                <a:latin typeface="Times New Roman"/>
                <a:cs typeface="Times New Roman"/>
              </a:rPr>
              <a:t>for</a:t>
            </a:r>
            <a:r>
              <a:rPr sz="2500" spc="-60" dirty="0">
                <a:solidFill>
                  <a:srgbClr val="181B0E"/>
                </a:solidFill>
                <a:latin typeface="Times New Roman"/>
                <a:cs typeface="Times New Roman"/>
              </a:rPr>
              <a:t> </a:t>
            </a:r>
            <a:r>
              <a:rPr sz="2500" spc="-10" dirty="0">
                <a:solidFill>
                  <a:srgbClr val="181B0E"/>
                </a:solidFill>
                <a:latin typeface="Times New Roman"/>
                <a:cs typeface="Times New Roman"/>
              </a:rPr>
              <a:t>various 	</a:t>
            </a:r>
            <a:r>
              <a:rPr sz="2500" dirty="0">
                <a:solidFill>
                  <a:srgbClr val="181B0E"/>
                </a:solidFill>
                <a:latin typeface="Times New Roman"/>
                <a:cs typeface="Times New Roman"/>
              </a:rPr>
              <a:t>reasons,</a:t>
            </a:r>
            <a:r>
              <a:rPr sz="2500" spc="-60" dirty="0">
                <a:solidFill>
                  <a:srgbClr val="181B0E"/>
                </a:solidFill>
                <a:latin typeface="Times New Roman"/>
                <a:cs typeface="Times New Roman"/>
              </a:rPr>
              <a:t> </a:t>
            </a:r>
            <a:r>
              <a:rPr sz="2500" dirty="0">
                <a:solidFill>
                  <a:srgbClr val="181B0E"/>
                </a:solidFill>
                <a:latin typeface="Times New Roman"/>
                <a:cs typeface="Times New Roman"/>
              </a:rPr>
              <a:t>such</a:t>
            </a:r>
            <a:r>
              <a:rPr sz="2500" spc="-55" dirty="0">
                <a:solidFill>
                  <a:srgbClr val="181B0E"/>
                </a:solidFill>
                <a:latin typeface="Times New Roman"/>
                <a:cs typeface="Times New Roman"/>
              </a:rPr>
              <a:t> </a:t>
            </a:r>
            <a:r>
              <a:rPr sz="2500" dirty="0">
                <a:solidFill>
                  <a:srgbClr val="181B0E"/>
                </a:solidFill>
                <a:latin typeface="Times New Roman"/>
                <a:cs typeface="Times New Roman"/>
              </a:rPr>
              <a:t>as</a:t>
            </a:r>
            <a:r>
              <a:rPr sz="2500" spc="-55" dirty="0">
                <a:solidFill>
                  <a:srgbClr val="181B0E"/>
                </a:solidFill>
                <a:latin typeface="Times New Roman"/>
                <a:cs typeface="Times New Roman"/>
              </a:rPr>
              <a:t> </a:t>
            </a:r>
            <a:r>
              <a:rPr sz="2500" dirty="0">
                <a:solidFill>
                  <a:srgbClr val="181B0E"/>
                </a:solidFill>
                <a:latin typeface="Times New Roman"/>
                <a:cs typeface="Times New Roman"/>
              </a:rPr>
              <a:t>preparing</a:t>
            </a:r>
            <a:r>
              <a:rPr sz="2500" spc="-60" dirty="0">
                <a:solidFill>
                  <a:srgbClr val="181B0E"/>
                </a:solidFill>
                <a:latin typeface="Times New Roman"/>
                <a:cs typeface="Times New Roman"/>
              </a:rPr>
              <a:t> </a:t>
            </a:r>
            <a:r>
              <a:rPr sz="2500" dirty="0">
                <a:solidFill>
                  <a:srgbClr val="181B0E"/>
                </a:solidFill>
                <a:latin typeface="Times New Roman"/>
                <a:cs typeface="Times New Roman"/>
              </a:rPr>
              <a:t>data</a:t>
            </a:r>
            <a:r>
              <a:rPr sz="2500" spc="-55" dirty="0">
                <a:solidFill>
                  <a:srgbClr val="181B0E"/>
                </a:solidFill>
                <a:latin typeface="Times New Roman"/>
                <a:cs typeface="Times New Roman"/>
              </a:rPr>
              <a:t> </a:t>
            </a:r>
            <a:r>
              <a:rPr sz="2500" dirty="0">
                <a:solidFill>
                  <a:srgbClr val="181B0E"/>
                </a:solidFill>
                <a:latin typeface="Times New Roman"/>
                <a:cs typeface="Times New Roman"/>
              </a:rPr>
              <a:t>for</a:t>
            </a:r>
            <a:r>
              <a:rPr sz="2500" spc="-55" dirty="0">
                <a:solidFill>
                  <a:srgbClr val="181B0E"/>
                </a:solidFill>
                <a:latin typeface="Times New Roman"/>
                <a:cs typeface="Times New Roman"/>
              </a:rPr>
              <a:t> </a:t>
            </a:r>
            <a:r>
              <a:rPr sz="2500" dirty="0">
                <a:solidFill>
                  <a:srgbClr val="181B0E"/>
                </a:solidFill>
                <a:latin typeface="Times New Roman"/>
                <a:cs typeface="Times New Roman"/>
              </a:rPr>
              <a:t>a</a:t>
            </a:r>
            <a:r>
              <a:rPr sz="2500" spc="-60" dirty="0">
                <a:solidFill>
                  <a:srgbClr val="181B0E"/>
                </a:solidFill>
                <a:latin typeface="Times New Roman"/>
                <a:cs typeface="Times New Roman"/>
              </a:rPr>
              <a:t> </a:t>
            </a:r>
            <a:r>
              <a:rPr sz="2500" dirty="0">
                <a:solidFill>
                  <a:srgbClr val="181B0E"/>
                </a:solidFill>
                <a:latin typeface="Times New Roman"/>
                <a:cs typeface="Times New Roman"/>
              </a:rPr>
              <a:t>specific</a:t>
            </a:r>
            <a:r>
              <a:rPr sz="2500" spc="-55" dirty="0">
                <a:solidFill>
                  <a:srgbClr val="181B0E"/>
                </a:solidFill>
                <a:latin typeface="Times New Roman"/>
                <a:cs typeface="Times New Roman"/>
              </a:rPr>
              <a:t> </a:t>
            </a:r>
            <a:r>
              <a:rPr sz="2500" dirty="0">
                <a:solidFill>
                  <a:srgbClr val="181B0E"/>
                </a:solidFill>
                <a:latin typeface="Times New Roman"/>
                <a:cs typeface="Times New Roman"/>
              </a:rPr>
              <a:t>algorithm,</a:t>
            </a:r>
            <a:r>
              <a:rPr sz="2500" spc="-55" dirty="0">
                <a:solidFill>
                  <a:srgbClr val="181B0E"/>
                </a:solidFill>
                <a:latin typeface="Times New Roman"/>
                <a:cs typeface="Times New Roman"/>
              </a:rPr>
              <a:t> </a:t>
            </a:r>
            <a:r>
              <a:rPr sz="2500" spc="-10" dirty="0">
                <a:solidFill>
                  <a:srgbClr val="181B0E"/>
                </a:solidFill>
                <a:latin typeface="Times New Roman"/>
                <a:cs typeface="Times New Roman"/>
              </a:rPr>
              <a:t>adjusting 	display</a:t>
            </a:r>
            <a:endParaRPr sz="2500" dirty="0">
              <a:latin typeface="Times New Roman"/>
              <a:cs typeface="Times New Roman"/>
            </a:endParaRPr>
          </a:p>
          <a:p>
            <a:pPr marL="396875" indent="-384175">
              <a:lnSpc>
                <a:spcPct val="100000"/>
              </a:lnSpc>
              <a:spcBef>
                <a:spcPts val="1020"/>
              </a:spcBef>
              <a:buFont typeface="SimSun"/>
              <a:buChar char="■"/>
              <a:tabLst>
                <a:tab pos="396875" algn="l"/>
              </a:tabLst>
            </a:pPr>
            <a:r>
              <a:rPr sz="2500" dirty="0">
                <a:solidFill>
                  <a:srgbClr val="181B0E"/>
                </a:solidFill>
                <a:latin typeface="Times New Roman"/>
                <a:cs typeface="Times New Roman"/>
              </a:rPr>
              <a:t>sizes,</a:t>
            </a:r>
            <a:r>
              <a:rPr sz="2500" spc="-80" dirty="0">
                <a:solidFill>
                  <a:srgbClr val="181B0E"/>
                </a:solidFill>
                <a:latin typeface="Times New Roman"/>
                <a:cs typeface="Times New Roman"/>
              </a:rPr>
              <a:t> </a:t>
            </a:r>
            <a:r>
              <a:rPr sz="2500" dirty="0">
                <a:solidFill>
                  <a:srgbClr val="181B0E"/>
                </a:solidFill>
                <a:latin typeface="Times New Roman"/>
                <a:cs typeface="Times New Roman"/>
              </a:rPr>
              <a:t>or</a:t>
            </a:r>
            <a:r>
              <a:rPr sz="2500" spc="-75" dirty="0">
                <a:solidFill>
                  <a:srgbClr val="181B0E"/>
                </a:solidFill>
                <a:latin typeface="Times New Roman"/>
                <a:cs typeface="Times New Roman"/>
              </a:rPr>
              <a:t> </a:t>
            </a:r>
            <a:r>
              <a:rPr sz="2500" dirty="0">
                <a:solidFill>
                  <a:srgbClr val="181B0E"/>
                </a:solidFill>
                <a:latin typeface="Times New Roman"/>
                <a:cs typeface="Times New Roman"/>
              </a:rPr>
              <a:t>reducing</a:t>
            </a:r>
            <a:r>
              <a:rPr sz="2500" spc="-80" dirty="0">
                <a:solidFill>
                  <a:srgbClr val="181B0E"/>
                </a:solidFill>
                <a:latin typeface="Times New Roman"/>
                <a:cs typeface="Times New Roman"/>
              </a:rPr>
              <a:t> </a:t>
            </a:r>
            <a:r>
              <a:rPr sz="2500" dirty="0">
                <a:solidFill>
                  <a:srgbClr val="181B0E"/>
                </a:solidFill>
                <a:latin typeface="Times New Roman"/>
                <a:cs typeface="Times New Roman"/>
              </a:rPr>
              <a:t>computational</a:t>
            </a:r>
            <a:r>
              <a:rPr sz="2500" spc="-75" dirty="0">
                <a:solidFill>
                  <a:srgbClr val="181B0E"/>
                </a:solidFill>
                <a:latin typeface="Times New Roman"/>
                <a:cs typeface="Times New Roman"/>
              </a:rPr>
              <a:t> </a:t>
            </a:r>
            <a:r>
              <a:rPr sz="2500" spc="-10" dirty="0">
                <a:solidFill>
                  <a:srgbClr val="181B0E"/>
                </a:solidFill>
                <a:latin typeface="Times New Roman"/>
                <a:cs typeface="Times New Roman"/>
              </a:rPr>
              <a:t>complexity.</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591819"/>
            <a:ext cx="9157335" cy="4128823"/>
          </a:xfrm>
          <a:prstGeom prst="rect">
            <a:avLst/>
          </a:prstGeom>
        </p:spPr>
        <p:txBody>
          <a:bodyPr vert="horz" wrap="square" lIns="0" tIns="12065" rIns="0" bIns="0" rtlCol="0">
            <a:spAutoFit/>
          </a:bodyPr>
          <a:lstStyle/>
          <a:p>
            <a:pPr marL="12700">
              <a:lnSpc>
                <a:spcPct val="100000"/>
              </a:lnSpc>
              <a:spcBef>
                <a:spcPts val="95"/>
              </a:spcBef>
            </a:pPr>
            <a:r>
              <a:rPr sz="4000" b="1" spc="-10" dirty="0">
                <a:latin typeface="Times New Roman"/>
                <a:cs typeface="Times New Roman"/>
              </a:rPr>
              <a:t>Dila</a:t>
            </a:r>
            <a:r>
              <a:rPr lang="en-IN" sz="4000" b="1" spc="-10" dirty="0" err="1">
                <a:latin typeface="Times New Roman"/>
                <a:cs typeface="Times New Roman"/>
              </a:rPr>
              <a:t>sion</a:t>
            </a:r>
            <a:endParaRPr sz="4000" dirty="0">
              <a:latin typeface="Times New Roman"/>
              <a:cs typeface="Times New Roman"/>
            </a:endParaRPr>
          </a:p>
          <a:p>
            <a:pPr>
              <a:lnSpc>
                <a:spcPct val="100000"/>
              </a:lnSpc>
              <a:spcBef>
                <a:spcPts val="570"/>
              </a:spcBef>
            </a:pPr>
            <a:endParaRPr sz="2500" dirty="0">
              <a:latin typeface="Times New Roman"/>
              <a:cs typeface="Times New Roman"/>
            </a:endParaRPr>
          </a:p>
          <a:p>
            <a:pPr marL="396240" marR="223520" indent="-384175">
              <a:lnSpc>
                <a:spcPct val="134000"/>
              </a:lnSpc>
              <a:buFont typeface="SimSun"/>
              <a:buChar char="■"/>
              <a:tabLst>
                <a:tab pos="408940" algn="l"/>
              </a:tabLst>
            </a:pPr>
            <a:r>
              <a:rPr sz="2500" dirty="0">
                <a:solidFill>
                  <a:srgbClr val="181B0E"/>
                </a:solidFill>
                <a:latin typeface="Times New Roman"/>
                <a:cs typeface="Times New Roman"/>
              </a:rPr>
              <a:t>It</a:t>
            </a:r>
            <a:r>
              <a:rPr sz="2500" spc="-40" dirty="0">
                <a:solidFill>
                  <a:srgbClr val="181B0E"/>
                </a:solidFill>
                <a:latin typeface="Times New Roman"/>
                <a:cs typeface="Times New Roman"/>
              </a:rPr>
              <a:t> </a:t>
            </a:r>
            <a:r>
              <a:rPr sz="2500" dirty="0">
                <a:solidFill>
                  <a:srgbClr val="181B0E"/>
                </a:solidFill>
                <a:latin typeface="Times New Roman"/>
                <a:cs typeface="Times New Roman"/>
              </a:rPr>
              <a:t>was</a:t>
            </a:r>
            <a:r>
              <a:rPr sz="2500" spc="-40" dirty="0">
                <a:solidFill>
                  <a:srgbClr val="181B0E"/>
                </a:solidFill>
                <a:latin typeface="Times New Roman"/>
                <a:cs typeface="Times New Roman"/>
              </a:rPr>
              <a:t> </a:t>
            </a:r>
            <a:r>
              <a:rPr sz="2500" dirty="0">
                <a:solidFill>
                  <a:srgbClr val="181B0E"/>
                </a:solidFill>
                <a:latin typeface="Times New Roman"/>
                <a:cs typeface="Times New Roman"/>
              </a:rPr>
              <a:t>mainly</a:t>
            </a:r>
            <a:r>
              <a:rPr sz="2500" spc="-40" dirty="0">
                <a:solidFill>
                  <a:srgbClr val="181B0E"/>
                </a:solidFill>
                <a:latin typeface="Times New Roman"/>
                <a:cs typeface="Times New Roman"/>
              </a:rPr>
              <a:t> </a:t>
            </a:r>
            <a:r>
              <a:rPr sz="2500" dirty="0">
                <a:solidFill>
                  <a:srgbClr val="181B0E"/>
                </a:solidFill>
                <a:latin typeface="Times New Roman"/>
                <a:cs typeface="Times New Roman"/>
              </a:rPr>
              <a:t>used</a:t>
            </a:r>
            <a:r>
              <a:rPr sz="2500" spc="-35" dirty="0">
                <a:solidFill>
                  <a:srgbClr val="181B0E"/>
                </a:solidFill>
                <a:latin typeface="Times New Roman"/>
                <a:cs typeface="Times New Roman"/>
              </a:rPr>
              <a:t> </a:t>
            </a:r>
            <a:r>
              <a:rPr sz="2500" dirty="0">
                <a:solidFill>
                  <a:srgbClr val="181B0E"/>
                </a:solidFill>
                <a:latin typeface="Times New Roman"/>
                <a:cs typeface="Times New Roman"/>
              </a:rPr>
              <a:t>to</a:t>
            </a:r>
            <a:r>
              <a:rPr sz="2500" spc="-40" dirty="0">
                <a:solidFill>
                  <a:srgbClr val="181B0E"/>
                </a:solidFill>
                <a:latin typeface="Times New Roman"/>
                <a:cs typeface="Times New Roman"/>
              </a:rPr>
              <a:t> </a:t>
            </a:r>
            <a:r>
              <a:rPr sz="2500" dirty="0">
                <a:solidFill>
                  <a:srgbClr val="181B0E"/>
                </a:solidFill>
                <a:latin typeface="Times New Roman"/>
                <a:cs typeface="Times New Roman"/>
              </a:rPr>
              <a:t>grow</a:t>
            </a:r>
            <a:r>
              <a:rPr sz="2500" spc="-40" dirty="0">
                <a:solidFill>
                  <a:srgbClr val="181B0E"/>
                </a:solidFill>
                <a:latin typeface="Times New Roman"/>
                <a:cs typeface="Times New Roman"/>
              </a:rPr>
              <a:t> </a:t>
            </a:r>
            <a:r>
              <a:rPr sz="2500" dirty="0">
                <a:solidFill>
                  <a:srgbClr val="181B0E"/>
                </a:solidFill>
                <a:latin typeface="Times New Roman"/>
                <a:cs typeface="Times New Roman"/>
              </a:rPr>
              <a:t>an</a:t>
            </a:r>
            <a:r>
              <a:rPr sz="2500" spc="-40" dirty="0">
                <a:solidFill>
                  <a:srgbClr val="181B0E"/>
                </a:solidFill>
                <a:latin typeface="Times New Roman"/>
                <a:cs typeface="Times New Roman"/>
              </a:rPr>
              <a:t> </a:t>
            </a:r>
            <a:r>
              <a:rPr sz="2500" dirty="0">
                <a:solidFill>
                  <a:srgbClr val="181B0E"/>
                </a:solidFill>
                <a:latin typeface="Times New Roman"/>
                <a:cs typeface="Times New Roman"/>
              </a:rPr>
              <a:t>object</a:t>
            </a:r>
            <a:r>
              <a:rPr sz="2500" spc="-40" dirty="0">
                <a:solidFill>
                  <a:srgbClr val="181B0E"/>
                </a:solidFill>
                <a:latin typeface="Times New Roman"/>
                <a:cs typeface="Times New Roman"/>
              </a:rPr>
              <a:t> </a:t>
            </a:r>
            <a:r>
              <a:rPr sz="2500" dirty="0">
                <a:solidFill>
                  <a:srgbClr val="181B0E"/>
                </a:solidFill>
                <a:latin typeface="Times New Roman"/>
                <a:cs typeface="Times New Roman"/>
              </a:rPr>
              <a:t>in</a:t>
            </a:r>
            <a:r>
              <a:rPr sz="2500" spc="-35" dirty="0">
                <a:solidFill>
                  <a:srgbClr val="181B0E"/>
                </a:solidFill>
                <a:latin typeface="Times New Roman"/>
                <a:cs typeface="Times New Roman"/>
              </a:rPr>
              <a:t> </a:t>
            </a:r>
            <a:r>
              <a:rPr sz="2500" dirty="0">
                <a:solidFill>
                  <a:srgbClr val="181B0E"/>
                </a:solidFill>
                <a:latin typeface="Times New Roman"/>
                <a:cs typeface="Times New Roman"/>
              </a:rPr>
              <a:t>size</a:t>
            </a:r>
            <a:r>
              <a:rPr sz="2500" spc="-40" dirty="0">
                <a:solidFill>
                  <a:srgbClr val="181B0E"/>
                </a:solidFill>
                <a:latin typeface="Times New Roman"/>
                <a:cs typeface="Times New Roman"/>
              </a:rPr>
              <a:t> </a:t>
            </a:r>
            <a:r>
              <a:rPr sz="2500" dirty="0">
                <a:solidFill>
                  <a:srgbClr val="181B0E"/>
                </a:solidFill>
                <a:latin typeface="Times New Roman"/>
                <a:cs typeface="Times New Roman"/>
              </a:rPr>
              <a:t>by</a:t>
            </a:r>
            <a:r>
              <a:rPr sz="2500" spc="-40" dirty="0">
                <a:solidFill>
                  <a:srgbClr val="181B0E"/>
                </a:solidFill>
                <a:latin typeface="Times New Roman"/>
                <a:cs typeface="Times New Roman"/>
              </a:rPr>
              <a:t> </a:t>
            </a:r>
            <a:r>
              <a:rPr sz="2500" dirty="0">
                <a:solidFill>
                  <a:srgbClr val="181B0E"/>
                </a:solidFill>
                <a:latin typeface="Times New Roman"/>
                <a:cs typeface="Times New Roman"/>
              </a:rPr>
              <a:t>extracting</a:t>
            </a:r>
            <a:r>
              <a:rPr sz="2500" spc="-40" dirty="0">
                <a:solidFill>
                  <a:srgbClr val="181B0E"/>
                </a:solidFill>
                <a:latin typeface="Times New Roman"/>
                <a:cs typeface="Times New Roman"/>
              </a:rPr>
              <a:t> </a:t>
            </a:r>
            <a:r>
              <a:rPr sz="2500" dirty="0">
                <a:solidFill>
                  <a:srgbClr val="181B0E"/>
                </a:solidFill>
                <a:latin typeface="Times New Roman"/>
                <a:cs typeface="Times New Roman"/>
              </a:rPr>
              <a:t>the</a:t>
            </a:r>
            <a:r>
              <a:rPr sz="2500" spc="-35" dirty="0">
                <a:solidFill>
                  <a:srgbClr val="181B0E"/>
                </a:solidFill>
                <a:latin typeface="Times New Roman"/>
                <a:cs typeface="Times New Roman"/>
              </a:rPr>
              <a:t> </a:t>
            </a:r>
            <a:r>
              <a:rPr sz="2500" spc="-10" dirty="0">
                <a:solidFill>
                  <a:srgbClr val="181B0E"/>
                </a:solidFill>
                <a:latin typeface="Times New Roman"/>
                <a:cs typeface="Times New Roman"/>
              </a:rPr>
              <a:t>outer 	</a:t>
            </a:r>
            <a:r>
              <a:rPr sz="2500" dirty="0">
                <a:solidFill>
                  <a:srgbClr val="181B0E"/>
                </a:solidFill>
                <a:latin typeface="Times New Roman"/>
                <a:cs typeface="Times New Roman"/>
              </a:rPr>
              <a:t>boundaries</a:t>
            </a:r>
            <a:r>
              <a:rPr sz="2500" spc="-65" dirty="0">
                <a:solidFill>
                  <a:srgbClr val="181B0E"/>
                </a:solidFill>
                <a:latin typeface="Times New Roman"/>
                <a:cs typeface="Times New Roman"/>
              </a:rPr>
              <a:t> </a:t>
            </a:r>
            <a:r>
              <a:rPr sz="2500" dirty="0">
                <a:solidFill>
                  <a:srgbClr val="181B0E"/>
                </a:solidFill>
                <a:latin typeface="Times New Roman"/>
                <a:cs typeface="Times New Roman"/>
              </a:rPr>
              <a:t>of</a:t>
            </a:r>
            <a:r>
              <a:rPr sz="2500" spc="-65" dirty="0">
                <a:solidFill>
                  <a:srgbClr val="181B0E"/>
                </a:solidFill>
                <a:latin typeface="Times New Roman"/>
                <a:cs typeface="Times New Roman"/>
              </a:rPr>
              <a:t> </a:t>
            </a:r>
            <a:r>
              <a:rPr sz="2500" dirty="0">
                <a:solidFill>
                  <a:srgbClr val="181B0E"/>
                </a:solidFill>
                <a:latin typeface="Times New Roman"/>
                <a:cs typeface="Times New Roman"/>
              </a:rPr>
              <a:t>the</a:t>
            </a:r>
            <a:r>
              <a:rPr sz="2500" spc="-65" dirty="0">
                <a:solidFill>
                  <a:srgbClr val="181B0E"/>
                </a:solidFill>
                <a:latin typeface="Times New Roman"/>
                <a:cs typeface="Times New Roman"/>
              </a:rPr>
              <a:t> </a:t>
            </a:r>
            <a:r>
              <a:rPr sz="2500" dirty="0">
                <a:solidFill>
                  <a:srgbClr val="181B0E"/>
                </a:solidFill>
                <a:latin typeface="Times New Roman"/>
                <a:cs typeface="Times New Roman"/>
              </a:rPr>
              <a:t>given</a:t>
            </a:r>
            <a:r>
              <a:rPr sz="2500" spc="-65"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65" dirty="0">
                <a:solidFill>
                  <a:srgbClr val="181B0E"/>
                </a:solidFill>
                <a:latin typeface="Times New Roman"/>
                <a:cs typeface="Times New Roman"/>
              </a:rPr>
              <a:t> </a:t>
            </a:r>
            <a:r>
              <a:rPr sz="2500" spc="-10" dirty="0">
                <a:solidFill>
                  <a:srgbClr val="181B0E"/>
                </a:solidFill>
                <a:latin typeface="Times New Roman"/>
                <a:cs typeface="Times New Roman"/>
              </a:rPr>
              <a:t>image.</a:t>
            </a:r>
            <a:endParaRPr sz="2500" dirty="0">
              <a:latin typeface="Times New Roman"/>
              <a:cs typeface="Times New Roman"/>
            </a:endParaRPr>
          </a:p>
          <a:p>
            <a:pPr marL="408940" marR="120650" indent="-396875">
              <a:lnSpc>
                <a:spcPct val="134000"/>
              </a:lnSpc>
              <a:buFont typeface="SimSun"/>
              <a:buChar char="■"/>
              <a:tabLst>
                <a:tab pos="408940" algn="l"/>
              </a:tabLst>
            </a:pPr>
            <a:r>
              <a:rPr sz="2500" dirty="0">
                <a:solidFill>
                  <a:srgbClr val="181B0E"/>
                </a:solidFill>
                <a:latin typeface="Times New Roman"/>
                <a:cs typeface="Times New Roman"/>
              </a:rPr>
              <a:t>Dilation</a:t>
            </a:r>
            <a:r>
              <a:rPr sz="2500" spc="-55" dirty="0">
                <a:solidFill>
                  <a:srgbClr val="181B0E"/>
                </a:solidFill>
                <a:latin typeface="Times New Roman"/>
                <a:cs typeface="Times New Roman"/>
              </a:rPr>
              <a:t> </a:t>
            </a:r>
            <a:r>
              <a:rPr sz="2500" dirty="0">
                <a:solidFill>
                  <a:srgbClr val="181B0E"/>
                </a:solidFill>
                <a:latin typeface="Times New Roman"/>
                <a:cs typeface="Times New Roman"/>
              </a:rPr>
              <a:t>continuously</a:t>
            </a:r>
            <a:r>
              <a:rPr sz="2500" spc="-55" dirty="0">
                <a:solidFill>
                  <a:srgbClr val="181B0E"/>
                </a:solidFill>
                <a:latin typeface="Times New Roman"/>
                <a:cs typeface="Times New Roman"/>
              </a:rPr>
              <a:t> </a:t>
            </a:r>
            <a:r>
              <a:rPr sz="2500" dirty="0">
                <a:solidFill>
                  <a:srgbClr val="181B0E"/>
                </a:solidFill>
                <a:latin typeface="Times New Roman"/>
                <a:cs typeface="Times New Roman"/>
              </a:rPr>
              <a:t>filled</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missing</a:t>
            </a:r>
            <a:r>
              <a:rPr sz="2500" spc="-50" dirty="0">
                <a:solidFill>
                  <a:srgbClr val="181B0E"/>
                </a:solidFill>
                <a:latin typeface="Times New Roman"/>
                <a:cs typeface="Times New Roman"/>
              </a:rPr>
              <a:t> </a:t>
            </a:r>
            <a:r>
              <a:rPr sz="2500" dirty="0">
                <a:solidFill>
                  <a:srgbClr val="181B0E"/>
                </a:solidFill>
                <a:latin typeface="Times New Roman"/>
                <a:cs typeface="Times New Roman"/>
              </a:rPr>
              <a:t>pixel</a:t>
            </a:r>
            <a:r>
              <a:rPr sz="2500" spc="-55" dirty="0">
                <a:solidFill>
                  <a:srgbClr val="181B0E"/>
                </a:solidFill>
                <a:latin typeface="Times New Roman"/>
                <a:cs typeface="Times New Roman"/>
              </a:rPr>
              <a:t> </a:t>
            </a:r>
            <a:r>
              <a:rPr sz="2500" dirty="0">
                <a:solidFill>
                  <a:srgbClr val="181B0E"/>
                </a:solidFill>
                <a:latin typeface="Times New Roman"/>
                <a:cs typeface="Times New Roman"/>
              </a:rPr>
              <a:t>of</a:t>
            </a:r>
            <a:r>
              <a:rPr sz="2500" spc="-50" dirty="0">
                <a:solidFill>
                  <a:srgbClr val="181B0E"/>
                </a:solidFill>
                <a:latin typeface="Times New Roman"/>
                <a:cs typeface="Times New Roman"/>
              </a:rPr>
              <a:t> </a:t>
            </a:r>
            <a:r>
              <a:rPr sz="2500" dirty="0">
                <a:solidFill>
                  <a:srgbClr val="181B0E"/>
                </a:solidFill>
                <a:latin typeface="Times New Roman"/>
                <a:cs typeface="Times New Roman"/>
              </a:rPr>
              <a:t>a</a:t>
            </a:r>
            <a:r>
              <a:rPr sz="2500" spc="-55" dirty="0">
                <a:solidFill>
                  <a:srgbClr val="181B0E"/>
                </a:solidFill>
                <a:latin typeface="Times New Roman"/>
                <a:cs typeface="Times New Roman"/>
              </a:rPr>
              <a:t> </a:t>
            </a:r>
            <a:r>
              <a:rPr sz="2500" dirty="0">
                <a:solidFill>
                  <a:srgbClr val="181B0E"/>
                </a:solidFill>
                <a:latin typeface="Times New Roman"/>
                <a:cs typeface="Times New Roman"/>
              </a:rPr>
              <a:t>broken</a:t>
            </a:r>
            <a:r>
              <a:rPr sz="2500" spc="-50" dirty="0">
                <a:solidFill>
                  <a:srgbClr val="181B0E"/>
                </a:solidFill>
                <a:latin typeface="Times New Roman"/>
                <a:cs typeface="Times New Roman"/>
              </a:rPr>
              <a:t> </a:t>
            </a:r>
            <a:r>
              <a:rPr sz="2500" dirty="0">
                <a:solidFill>
                  <a:srgbClr val="181B0E"/>
                </a:solidFill>
                <a:latin typeface="Times New Roman"/>
                <a:cs typeface="Times New Roman"/>
              </a:rPr>
              <a:t>ridge</a:t>
            </a:r>
            <a:r>
              <a:rPr sz="2500" spc="-55" dirty="0">
                <a:solidFill>
                  <a:srgbClr val="181B0E"/>
                </a:solidFill>
                <a:latin typeface="Times New Roman"/>
                <a:cs typeface="Times New Roman"/>
              </a:rPr>
              <a:t> </a:t>
            </a:r>
            <a:r>
              <a:rPr sz="2500" dirty="0">
                <a:solidFill>
                  <a:srgbClr val="181B0E"/>
                </a:solidFill>
                <a:latin typeface="Times New Roman"/>
                <a:cs typeface="Times New Roman"/>
              </a:rPr>
              <a:t>as</a:t>
            </a:r>
            <a:r>
              <a:rPr sz="2500" spc="-50" dirty="0">
                <a:solidFill>
                  <a:srgbClr val="181B0E"/>
                </a:solidFill>
                <a:latin typeface="Times New Roman"/>
                <a:cs typeface="Times New Roman"/>
              </a:rPr>
              <a:t> </a:t>
            </a:r>
            <a:r>
              <a:rPr sz="2500" spc="-25" dirty="0">
                <a:solidFill>
                  <a:srgbClr val="181B0E"/>
                </a:solidFill>
                <a:latin typeface="Times New Roman"/>
                <a:cs typeface="Times New Roman"/>
              </a:rPr>
              <a:t>it </a:t>
            </a:r>
            <a:r>
              <a:rPr sz="2500" dirty="0">
                <a:solidFill>
                  <a:srgbClr val="181B0E"/>
                </a:solidFill>
                <a:latin typeface="Times New Roman"/>
                <a:cs typeface="Times New Roman"/>
              </a:rPr>
              <a:t>added</a:t>
            </a:r>
            <a:r>
              <a:rPr sz="2500" spc="-45" dirty="0">
                <a:solidFill>
                  <a:srgbClr val="181B0E"/>
                </a:solidFill>
                <a:latin typeface="Times New Roman"/>
                <a:cs typeface="Times New Roman"/>
              </a:rPr>
              <a:t> </a:t>
            </a:r>
            <a:r>
              <a:rPr sz="2500" dirty="0">
                <a:solidFill>
                  <a:srgbClr val="181B0E"/>
                </a:solidFill>
                <a:latin typeface="Times New Roman"/>
                <a:cs typeface="Times New Roman"/>
              </a:rPr>
              <a:t>pixels</a:t>
            </a:r>
            <a:r>
              <a:rPr sz="2500" spc="-45" dirty="0">
                <a:solidFill>
                  <a:srgbClr val="181B0E"/>
                </a:solidFill>
                <a:latin typeface="Times New Roman"/>
                <a:cs typeface="Times New Roman"/>
              </a:rPr>
              <a:t> </a:t>
            </a:r>
            <a:r>
              <a:rPr sz="2500" dirty="0">
                <a:solidFill>
                  <a:srgbClr val="181B0E"/>
                </a:solidFill>
                <a:latin typeface="Times New Roman"/>
                <a:cs typeface="Times New Roman"/>
              </a:rPr>
              <a:t>at</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boundary</a:t>
            </a:r>
            <a:r>
              <a:rPr sz="2500" spc="-45"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objects.</a:t>
            </a:r>
            <a:endParaRPr sz="2500" dirty="0">
              <a:latin typeface="Times New Roman"/>
              <a:cs typeface="Times New Roman"/>
            </a:endParaRPr>
          </a:p>
          <a:p>
            <a:pPr marL="408940" marR="5080" indent="-396875">
              <a:lnSpc>
                <a:spcPct val="134000"/>
              </a:lnSpc>
              <a:buFont typeface="SimSun"/>
              <a:buChar char="■"/>
              <a:tabLst>
                <a:tab pos="408940" algn="l"/>
              </a:tabLst>
            </a:pPr>
            <a:r>
              <a:rPr sz="2500" dirty="0">
                <a:solidFill>
                  <a:srgbClr val="181B0E"/>
                </a:solidFill>
                <a:latin typeface="Times New Roman"/>
                <a:cs typeface="Times New Roman"/>
              </a:rPr>
              <a:t>Having</a:t>
            </a:r>
            <a:r>
              <a:rPr sz="2500" spc="-70" dirty="0">
                <a:solidFill>
                  <a:srgbClr val="181B0E"/>
                </a:solidFill>
                <a:latin typeface="Times New Roman"/>
                <a:cs typeface="Times New Roman"/>
              </a:rPr>
              <a:t> </a:t>
            </a:r>
            <a:r>
              <a:rPr sz="2500" dirty="0">
                <a:solidFill>
                  <a:srgbClr val="181B0E"/>
                </a:solidFill>
                <a:latin typeface="Times New Roman"/>
                <a:cs typeface="Times New Roman"/>
              </a:rPr>
              <a:t>applied</a:t>
            </a:r>
            <a:r>
              <a:rPr sz="2500" spc="-65" dirty="0">
                <a:solidFill>
                  <a:srgbClr val="181B0E"/>
                </a:solidFill>
                <a:latin typeface="Times New Roman"/>
                <a:cs typeface="Times New Roman"/>
              </a:rPr>
              <a:t> </a:t>
            </a:r>
            <a:r>
              <a:rPr sz="2500" dirty="0">
                <a:solidFill>
                  <a:srgbClr val="181B0E"/>
                </a:solidFill>
                <a:latin typeface="Times New Roman"/>
                <a:cs typeface="Times New Roman"/>
              </a:rPr>
              <a:t>this</a:t>
            </a:r>
            <a:r>
              <a:rPr sz="2500" spc="-65" dirty="0">
                <a:solidFill>
                  <a:srgbClr val="181B0E"/>
                </a:solidFill>
                <a:latin typeface="Times New Roman"/>
                <a:cs typeface="Times New Roman"/>
              </a:rPr>
              <a:t> </a:t>
            </a:r>
            <a:r>
              <a:rPr sz="2500" dirty="0">
                <a:solidFill>
                  <a:srgbClr val="181B0E"/>
                </a:solidFill>
                <a:latin typeface="Times New Roman"/>
                <a:cs typeface="Times New Roman"/>
              </a:rPr>
              <a:t>operation,</a:t>
            </a:r>
            <a:r>
              <a:rPr sz="2500" spc="-70" dirty="0">
                <a:solidFill>
                  <a:srgbClr val="181B0E"/>
                </a:solidFill>
                <a:latin typeface="Times New Roman"/>
                <a:cs typeface="Times New Roman"/>
              </a:rPr>
              <a:t> </a:t>
            </a:r>
            <a:r>
              <a:rPr sz="2500" dirty="0">
                <a:solidFill>
                  <a:srgbClr val="181B0E"/>
                </a:solidFill>
                <a:latin typeface="Times New Roman"/>
                <a:cs typeface="Times New Roman"/>
              </a:rPr>
              <a:t>the</a:t>
            </a:r>
            <a:r>
              <a:rPr sz="2500" spc="-65" dirty="0">
                <a:solidFill>
                  <a:srgbClr val="181B0E"/>
                </a:solidFill>
                <a:latin typeface="Times New Roman"/>
                <a:cs typeface="Times New Roman"/>
              </a:rPr>
              <a:t> </a:t>
            </a:r>
            <a:r>
              <a:rPr sz="2500" dirty="0">
                <a:solidFill>
                  <a:srgbClr val="181B0E"/>
                </a:solidFill>
                <a:latin typeface="Times New Roman"/>
                <a:cs typeface="Times New Roman"/>
              </a:rPr>
              <a:t>object</a:t>
            </a:r>
            <a:r>
              <a:rPr sz="2500" spc="-65" dirty="0">
                <a:solidFill>
                  <a:srgbClr val="181B0E"/>
                </a:solidFill>
                <a:latin typeface="Times New Roman"/>
                <a:cs typeface="Times New Roman"/>
              </a:rPr>
              <a:t> </a:t>
            </a:r>
            <a:r>
              <a:rPr sz="2500" dirty="0">
                <a:solidFill>
                  <a:srgbClr val="181B0E"/>
                </a:solidFill>
                <a:latin typeface="Times New Roman"/>
                <a:cs typeface="Times New Roman"/>
              </a:rPr>
              <a:t>enlarged</a:t>
            </a:r>
            <a:r>
              <a:rPr sz="2500" spc="-70" dirty="0">
                <a:solidFill>
                  <a:srgbClr val="181B0E"/>
                </a:solidFill>
                <a:latin typeface="Times New Roman"/>
                <a:cs typeface="Times New Roman"/>
              </a:rPr>
              <a:t> </a:t>
            </a:r>
            <a:r>
              <a:rPr sz="2500" dirty="0">
                <a:solidFill>
                  <a:srgbClr val="181B0E"/>
                </a:solidFill>
                <a:latin typeface="Times New Roman"/>
                <a:cs typeface="Times New Roman"/>
              </a:rPr>
              <a:t>its</a:t>
            </a:r>
            <a:r>
              <a:rPr sz="2500" spc="-65" dirty="0">
                <a:solidFill>
                  <a:srgbClr val="181B0E"/>
                </a:solidFill>
                <a:latin typeface="Times New Roman"/>
                <a:cs typeface="Times New Roman"/>
              </a:rPr>
              <a:t> </a:t>
            </a:r>
            <a:r>
              <a:rPr sz="2500" dirty="0">
                <a:solidFill>
                  <a:srgbClr val="181B0E"/>
                </a:solidFill>
                <a:latin typeface="Times New Roman"/>
                <a:cs typeface="Times New Roman"/>
              </a:rPr>
              <a:t>regions,</a:t>
            </a:r>
            <a:r>
              <a:rPr sz="2500" spc="-65" dirty="0">
                <a:solidFill>
                  <a:srgbClr val="181B0E"/>
                </a:solidFill>
                <a:latin typeface="Times New Roman"/>
                <a:cs typeface="Times New Roman"/>
              </a:rPr>
              <a:t> </a:t>
            </a:r>
            <a:r>
              <a:rPr sz="2500" spc="-10" dirty="0">
                <a:solidFill>
                  <a:srgbClr val="181B0E"/>
                </a:solidFill>
                <a:latin typeface="Times New Roman"/>
                <a:cs typeface="Times New Roman"/>
              </a:rPr>
              <a:t>shrank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single</a:t>
            </a:r>
            <a:r>
              <a:rPr sz="2500" spc="-45" dirty="0">
                <a:solidFill>
                  <a:srgbClr val="181B0E"/>
                </a:solidFill>
                <a:latin typeface="Times New Roman"/>
                <a:cs typeface="Times New Roman"/>
              </a:rPr>
              <a:t> </a:t>
            </a:r>
            <a:r>
              <a:rPr sz="2500" dirty="0">
                <a:solidFill>
                  <a:srgbClr val="181B0E"/>
                </a:solidFill>
                <a:latin typeface="Times New Roman"/>
                <a:cs typeface="Times New Roman"/>
              </a:rPr>
              <a:t>hole</a:t>
            </a:r>
            <a:r>
              <a:rPr sz="2500" spc="-45" dirty="0">
                <a:solidFill>
                  <a:srgbClr val="181B0E"/>
                </a:solidFill>
                <a:latin typeface="Times New Roman"/>
                <a:cs typeface="Times New Roman"/>
              </a:rPr>
              <a:t> </a:t>
            </a:r>
            <a:r>
              <a:rPr sz="2500" dirty="0">
                <a:solidFill>
                  <a:srgbClr val="181B0E"/>
                </a:solidFill>
                <a:latin typeface="Times New Roman"/>
                <a:cs typeface="Times New Roman"/>
              </a:rPr>
              <a:t>and</a:t>
            </a:r>
            <a:r>
              <a:rPr sz="2500" spc="-45" dirty="0">
                <a:solidFill>
                  <a:srgbClr val="181B0E"/>
                </a:solidFill>
                <a:latin typeface="Times New Roman"/>
                <a:cs typeface="Times New Roman"/>
              </a:rPr>
              <a:t> </a:t>
            </a:r>
            <a:r>
              <a:rPr sz="2500" dirty="0">
                <a:solidFill>
                  <a:srgbClr val="181B0E"/>
                </a:solidFill>
                <a:latin typeface="Times New Roman"/>
                <a:cs typeface="Times New Roman"/>
              </a:rPr>
              <a:t>reduced</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gap</a:t>
            </a:r>
            <a:r>
              <a:rPr sz="2500" spc="-45" dirty="0">
                <a:solidFill>
                  <a:srgbClr val="181B0E"/>
                </a:solidFill>
                <a:latin typeface="Times New Roman"/>
                <a:cs typeface="Times New Roman"/>
              </a:rPr>
              <a:t> </a:t>
            </a:r>
            <a:r>
              <a:rPr sz="2500" dirty="0">
                <a:solidFill>
                  <a:srgbClr val="181B0E"/>
                </a:solidFill>
                <a:latin typeface="Times New Roman"/>
                <a:cs typeface="Times New Roman"/>
              </a:rPr>
              <a:t>between</a:t>
            </a:r>
            <a:r>
              <a:rPr sz="2500" spc="-45" dirty="0">
                <a:solidFill>
                  <a:srgbClr val="181B0E"/>
                </a:solidFill>
                <a:latin typeface="Times New Roman"/>
                <a:cs typeface="Times New Roman"/>
              </a:rPr>
              <a:t> </a:t>
            </a:r>
            <a:r>
              <a:rPr sz="2500" dirty="0">
                <a:solidFill>
                  <a:srgbClr val="181B0E"/>
                </a:solidFill>
                <a:latin typeface="Times New Roman"/>
                <a:cs typeface="Times New Roman"/>
              </a:rPr>
              <a:t>two</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regions.</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425323"/>
            <a:ext cx="9859010" cy="6176691"/>
          </a:xfrm>
          <a:prstGeom prst="rect">
            <a:avLst/>
          </a:prstGeom>
        </p:spPr>
        <p:txBody>
          <a:bodyPr vert="horz" wrap="square" lIns="0" tIns="158115" rIns="0" bIns="0" rtlCol="0">
            <a:spAutoFit/>
          </a:bodyPr>
          <a:lstStyle/>
          <a:p>
            <a:pPr marL="12700">
              <a:lnSpc>
                <a:spcPct val="100000"/>
              </a:lnSpc>
              <a:spcBef>
                <a:spcPts val="1245"/>
              </a:spcBef>
            </a:pPr>
            <a:r>
              <a:rPr sz="4000" b="1" spc="-10" dirty="0">
                <a:latin typeface="Times New Roman"/>
                <a:cs typeface="Times New Roman"/>
              </a:rPr>
              <a:t>Erosion</a:t>
            </a:r>
            <a:endParaRPr sz="4000" dirty="0">
              <a:latin typeface="Times New Roman"/>
              <a:cs typeface="Times New Roman"/>
            </a:endParaRPr>
          </a:p>
          <a:p>
            <a:pPr marL="396240" marR="712470" indent="-384175">
              <a:lnSpc>
                <a:spcPct val="134000"/>
              </a:lnSpc>
              <a:spcBef>
                <a:spcPts val="125"/>
              </a:spcBef>
              <a:buFont typeface="SimSun"/>
              <a:buChar char="■"/>
              <a:tabLst>
                <a:tab pos="408940" algn="l"/>
              </a:tabLst>
            </a:pPr>
            <a:r>
              <a:rPr sz="2500" dirty="0">
                <a:solidFill>
                  <a:srgbClr val="181B0E"/>
                </a:solidFill>
                <a:latin typeface="Times New Roman"/>
                <a:cs typeface="Times New Roman"/>
              </a:rPr>
              <a:t>This</a:t>
            </a:r>
            <a:r>
              <a:rPr sz="2500" spc="-55" dirty="0">
                <a:solidFill>
                  <a:srgbClr val="181B0E"/>
                </a:solidFill>
                <a:latin typeface="Times New Roman"/>
                <a:cs typeface="Times New Roman"/>
              </a:rPr>
              <a:t> </a:t>
            </a:r>
            <a:r>
              <a:rPr sz="2500" dirty="0">
                <a:solidFill>
                  <a:srgbClr val="181B0E"/>
                </a:solidFill>
                <a:latin typeface="Times New Roman"/>
                <a:cs typeface="Times New Roman"/>
              </a:rPr>
              <a:t>was</a:t>
            </a:r>
            <a:r>
              <a:rPr sz="2500" spc="-50" dirty="0">
                <a:solidFill>
                  <a:srgbClr val="181B0E"/>
                </a:solidFill>
                <a:latin typeface="Times New Roman"/>
                <a:cs typeface="Times New Roman"/>
              </a:rPr>
              <a:t> </a:t>
            </a:r>
            <a:r>
              <a:rPr sz="2500" dirty="0">
                <a:solidFill>
                  <a:srgbClr val="181B0E"/>
                </a:solidFill>
                <a:latin typeface="Times New Roman"/>
                <a:cs typeface="Times New Roman"/>
              </a:rPr>
              <a:t>used</a:t>
            </a:r>
            <a:r>
              <a:rPr sz="2500" spc="-55" dirty="0">
                <a:solidFill>
                  <a:srgbClr val="181B0E"/>
                </a:solidFill>
                <a:latin typeface="Times New Roman"/>
                <a:cs typeface="Times New Roman"/>
              </a:rPr>
              <a:t> </a:t>
            </a:r>
            <a:r>
              <a:rPr sz="2500" dirty="0">
                <a:solidFill>
                  <a:srgbClr val="181B0E"/>
                </a:solidFill>
                <a:latin typeface="Times New Roman"/>
                <a:cs typeface="Times New Roman"/>
              </a:rPr>
              <a:t>as</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complement</a:t>
            </a:r>
            <a:r>
              <a:rPr sz="2500" spc="-55" dirty="0">
                <a:solidFill>
                  <a:srgbClr val="181B0E"/>
                </a:solidFill>
                <a:latin typeface="Times New Roman"/>
                <a:cs typeface="Times New Roman"/>
              </a:rPr>
              <a:t> </a:t>
            </a:r>
            <a:r>
              <a:rPr sz="2500" dirty="0">
                <a:solidFill>
                  <a:srgbClr val="181B0E"/>
                </a:solidFill>
                <a:latin typeface="Times New Roman"/>
                <a:cs typeface="Times New Roman"/>
              </a:rPr>
              <a:t>operation</a:t>
            </a:r>
            <a:r>
              <a:rPr sz="2500" spc="-50" dirty="0">
                <a:solidFill>
                  <a:srgbClr val="181B0E"/>
                </a:solidFill>
                <a:latin typeface="Times New Roman"/>
                <a:cs typeface="Times New Roman"/>
              </a:rPr>
              <a:t> </a:t>
            </a:r>
            <a:r>
              <a:rPr sz="2500" dirty="0">
                <a:solidFill>
                  <a:srgbClr val="181B0E"/>
                </a:solidFill>
                <a:latin typeface="Times New Roman"/>
                <a:cs typeface="Times New Roman"/>
              </a:rPr>
              <a:t>of</a:t>
            </a:r>
            <a:r>
              <a:rPr sz="2500" spc="-55" dirty="0">
                <a:solidFill>
                  <a:srgbClr val="181B0E"/>
                </a:solidFill>
                <a:latin typeface="Times New Roman"/>
                <a:cs typeface="Times New Roman"/>
              </a:rPr>
              <a:t> </a:t>
            </a:r>
            <a:r>
              <a:rPr sz="2500" dirty="0">
                <a:solidFill>
                  <a:srgbClr val="181B0E"/>
                </a:solidFill>
                <a:latin typeface="Times New Roman"/>
                <a:cs typeface="Times New Roman"/>
              </a:rPr>
              <a:t>dilation</a:t>
            </a:r>
            <a:r>
              <a:rPr sz="2500" spc="-50" dirty="0">
                <a:solidFill>
                  <a:srgbClr val="181B0E"/>
                </a:solidFill>
                <a:latin typeface="Times New Roman"/>
                <a:cs typeface="Times New Roman"/>
              </a:rPr>
              <a:t> </a:t>
            </a:r>
            <a:r>
              <a:rPr sz="2500" dirty="0">
                <a:solidFill>
                  <a:srgbClr val="181B0E"/>
                </a:solidFill>
                <a:latin typeface="Times New Roman"/>
                <a:cs typeface="Times New Roman"/>
              </a:rPr>
              <a:t>to</a:t>
            </a:r>
            <a:r>
              <a:rPr sz="2500" spc="-50" dirty="0">
                <a:solidFill>
                  <a:srgbClr val="181B0E"/>
                </a:solidFill>
                <a:latin typeface="Times New Roman"/>
                <a:cs typeface="Times New Roman"/>
              </a:rPr>
              <a:t> </a:t>
            </a:r>
            <a:r>
              <a:rPr sz="2500" dirty="0">
                <a:solidFill>
                  <a:srgbClr val="181B0E"/>
                </a:solidFill>
                <a:latin typeface="Times New Roman"/>
                <a:cs typeface="Times New Roman"/>
              </a:rPr>
              <a:t>smooth</a:t>
            </a:r>
            <a:r>
              <a:rPr sz="2500" spc="-55" dirty="0">
                <a:solidFill>
                  <a:srgbClr val="181B0E"/>
                </a:solidFill>
                <a:latin typeface="Times New Roman"/>
                <a:cs typeface="Times New Roman"/>
              </a:rPr>
              <a:t> </a:t>
            </a:r>
            <a:r>
              <a:rPr sz="2500" spc="-25" dirty="0">
                <a:solidFill>
                  <a:srgbClr val="181B0E"/>
                </a:solidFill>
                <a:latin typeface="Times New Roman"/>
                <a:cs typeface="Times New Roman"/>
              </a:rPr>
              <a:t>the 	</a:t>
            </a:r>
            <a:r>
              <a:rPr sz="2500" dirty="0">
                <a:solidFill>
                  <a:srgbClr val="181B0E"/>
                </a:solidFill>
                <a:latin typeface="Times New Roman"/>
                <a:cs typeface="Times New Roman"/>
              </a:rPr>
              <a:t>fingerprint</a:t>
            </a:r>
            <a:r>
              <a:rPr sz="2500" spc="-7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70" dirty="0">
                <a:solidFill>
                  <a:srgbClr val="181B0E"/>
                </a:solidFill>
                <a:latin typeface="Times New Roman"/>
                <a:cs typeface="Times New Roman"/>
              </a:rPr>
              <a:t> </a:t>
            </a:r>
            <a:r>
              <a:rPr sz="2500" dirty="0">
                <a:solidFill>
                  <a:srgbClr val="181B0E"/>
                </a:solidFill>
                <a:latin typeface="Times New Roman"/>
                <a:cs typeface="Times New Roman"/>
              </a:rPr>
              <a:t>after</a:t>
            </a:r>
            <a:r>
              <a:rPr sz="2500" spc="-70" dirty="0">
                <a:solidFill>
                  <a:srgbClr val="181B0E"/>
                </a:solidFill>
                <a:latin typeface="Times New Roman"/>
                <a:cs typeface="Times New Roman"/>
              </a:rPr>
              <a:t> </a:t>
            </a:r>
            <a:r>
              <a:rPr sz="2500" spc="-10" dirty="0">
                <a:solidFill>
                  <a:srgbClr val="181B0E"/>
                </a:solidFill>
                <a:latin typeface="Times New Roman"/>
                <a:cs typeface="Times New Roman"/>
              </a:rPr>
              <a:t>dilation.</a:t>
            </a:r>
            <a:endParaRPr sz="2500" dirty="0">
              <a:latin typeface="Times New Roman"/>
              <a:cs typeface="Times New Roman"/>
            </a:endParaRPr>
          </a:p>
          <a:p>
            <a:pPr marL="408940" marR="1969135" indent="-396875">
              <a:lnSpc>
                <a:spcPct val="134000"/>
              </a:lnSpc>
              <a:buFont typeface="SimSun"/>
              <a:buChar char="■"/>
              <a:tabLst>
                <a:tab pos="408940" algn="l"/>
              </a:tabLst>
            </a:pPr>
            <a:r>
              <a:rPr sz="2500" dirty="0">
                <a:solidFill>
                  <a:srgbClr val="181B0E"/>
                </a:solidFill>
                <a:latin typeface="Times New Roman"/>
                <a:cs typeface="Times New Roman"/>
              </a:rPr>
              <a:t>It</a:t>
            </a:r>
            <a:r>
              <a:rPr sz="2500" spc="-50" dirty="0">
                <a:solidFill>
                  <a:srgbClr val="181B0E"/>
                </a:solidFill>
                <a:latin typeface="Times New Roman"/>
                <a:cs typeface="Times New Roman"/>
              </a:rPr>
              <a:t> </a:t>
            </a:r>
            <a:r>
              <a:rPr sz="2500" dirty="0">
                <a:solidFill>
                  <a:srgbClr val="181B0E"/>
                </a:solidFill>
                <a:latin typeface="Times New Roman"/>
                <a:cs typeface="Times New Roman"/>
              </a:rPr>
              <a:t>caused</a:t>
            </a:r>
            <a:r>
              <a:rPr sz="2500" spc="-45" dirty="0">
                <a:solidFill>
                  <a:srgbClr val="181B0E"/>
                </a:solidFill>
                <a:latin typeface="Times New Roman"/>
                <a:cs typeface="Times New Roman"/>
              </a:rPr>
              <a:t> </a:t>
            </a:r>
            <a:r>
              <a:rPr sz="2500" dirty="0">
                <a:solidFill>
                  <a:srgbClr val="181B0E"/>
                </a:solidFill>
                <a:latin typeface="Times New Roman"/>
                <a:cs typeface="Times New Roman"/>
              </a:rPr>
              <a:t>to</a:t>
            </a:r>
            <a:r>
              <a:rPr sz="2500" spc="-45" dirty="0">
                <a:solidFill>
                  <a:srgbClr val="181B0E"/>
                </a:solidFill>
                <a:latin typeface="Times New Roman"/>
                <a:cs typeface="Times New Roman"/>
              </a:rPr>
              <a:t> </a:t>
            </a:r>
            <a:r>
              <a:rPr sz="2500" dirty="0">
                <a:solidFill>
                  <a:srgbClr val="181B0E"/>
                </a:solidFill>
                <a:latin typeface="Times New Roman"/>
                <a:cs typeface="Times New Roman"/>
              </a:rPr>
              <a:t>loss</a:t>
            </a:r>
            <a:r>
              <a:rPr sz="2500" spc="-50"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dirty="0">
                <a:solidFill>
                  <a:srgbClr val="181B0E"/>
                </a:solidFill>
                <a:latin typeface="Times New Roman"/>
                <a:cs typeface="Times New Roman"/>
              </a:rPr>
              <a:t>size</a:t>
            </a:r>
            <a:r>
              <a:rPr sz="2500" spc="-45" dirty="0">
                <a:solidFill>
                  <a:srgbClr val="181B0E"/>
                </a:solidFill>
                <a:latin typeface="Times New Roman"/>
                <a:cs typeface="Times New Roman"/>
              </a:rPr>
              <a:t> </a:t>
            </a:r>
            <a:r>
              <a:rPr sz="2500" dirty="0">
                <a:solidFill>
                  <a:srgbClr val="181B0E"/>
                </a:solidFill>
                <a:latin typeface="Times New Roman"/>
                <a:cs typeface="Times New Roman"/>
              </a:rPr>
              <a:t>by</a:t>
            </a:r>
            <a:r>
              <a:rPr sz="2500" spc="-45" dirty="0">
                <a:solidFill>
                  <a:srgbClr val="181B0E"/>
                </a:solidFill>
                <a:latin typeface="Times New Roman"/>
                <a:cs typeface="Times New Roman"/>
              </a:rPr>
              <a:t> </a:t>
            </a:r>
            <a:r>
              <a:rPr sz="2500" dirty="0">
                <a:solidFill>
                  <a:srgbClr val="181B0E"/>
                </a:solidFill>
                <a:latin typeface="Times New Roman"/>
                <a:cs typeface="Times New Roman"/>
              </a:rPr>
              <a:t>extracting</a:t>
            </a:r>
            <a:r>
              <a:rPr sz="2500" spc="-50" dirty="0">
                <a:solidFill>
                  <a:srgbClr val="181B0E"/>
                </a:solidFill>
                <a:latin typeface="Times New Roman"/>
                <a:cs typeface="Times New Roman"/>
              </a:rPr>
              <a:t> </a:t>
            </a:r>
            <a:r>
              <a:rPr sz="2500" dirty="0">
                <a:solidFill>
                  <a:srgbClr val="181B0E"/>
                </a:solidFill>
                <a:latin typeface="Times New Roman"/>
                <a:cs typeface="Times New Roman"/>
              </a:rPr>
              <a:t>inner</a:t>
            </a:r>
            <a:r>
              <a:rPr sz="2500" spc="-45" dirty="0">
                <a:solidFill>
                  <a:srgbClr val="181B0E"/>
                </a:solidFill>
                <a:latin typeface="Times New Roman"/>
                <a:cs typeface="Times New Roman"/>
              </a:rPr>
              <a:t> </a:t>
            </a:r>
            <a:r>
              <a:rPr sz="2500" dirty="0">
                <a:solidFill>
                  <a:srgbClr val="181B0E"/>
                </a:solidFill>
                <a:latin typeface="Times New Roman"/>
                <a:cs typeface="Times New Roman"/>
              </a:rPr>
              <a:t>boundaries</a:t>
            </a:r>
            <a:r>
              <a:rPr sz="2500" spc="-45"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spc="-50" dirty="0">
                <a:solidFill>
                  <a:srgbClr val="181B0E"/>
                </a:solidFill>
                <a:latin typeface="Times New Roman"/>
                <a:cs typeface="Times New Roman"/>
              </a:rPr>
              <a:t>a </a:t>
            </a:r>
            <a:r>
              <a:rPr sz="2500" dirty="0">
                <a:solidFill>
                  <a:srgbClr val="181B0E"/>
                </a:solidFill>
                <a:latin typeface="Times New Roman"/>
                <a:cs typeface="Times New Roman"/>
              </a:rPr>
              <a:t>fingerprint</a:t>
            </a:r>
            <a:r>
              <a:rPr sz="2500" spc="-110" dirty="0">
                <a:solidFill>
                  <a:srgbClr val="181B0E"/>
                </a:solidFill>
                <a:latin typeface="Times New Roman"/>
                <a:cs typeface="Times New Roman"/>
              </a:rPr>
              <a:t> </a:t>
            </a:r>
            <a:r>
              <a:rPr sz="2500" spc="-20" dirty="0">
                <a:solidFill>
                  <a:srgbClr val="181B0E"/>
                </a:solidFill>
                <a:latin typeface="Times New Roman"/>
                <a:cs typeface="Times New Roman"/>
              </a:rPr>
              <a:t>edge.</a:t>
            </a:r>
            <a:endParaRPr sz="2500" dirty="0">
              <a:latin typeface="Times New Roman"/>
              <a:cs typeface="Times New Roman"/>
            </a:endParaRPr>
          </a:p>
          <a:p>
            <a:pPr marL="402590" marR="504825" indent="-390525">
              <a:lnSpc>
                <a:spcPct val="134000"/>
              </a:lnSpc>
              <a:buFont typeface="SimSun"/>
              <a:buChar char="■"/>
              <a:tabLst>
                <a:tab pos="408940" algn="l"/>
              </a:tabLst>
            </a:pPr>
            <a:r>
              <a:rPr sz="2500" dirty="0">
                <a:solidFill>
                  <a:srgbClr val="181B0E"/>
                </a:solidFill>
                <a:latin typeface="Times New Roman"/>
                <a:cs typeface="Times New Roman"/>
              </a:rPr>
              <a:t>Therefore,</a:t>
            </a:r>
            <a:r>
              <a:rPr sz="2500" spc="-55" dirty="0">
                <a:solidFill>
                  <a:srgbClr val="181B0E"/>
                </a:solidFill>
                <a:latin typeface="Times New Roman"/>
                <a:cs typeface="Times New Roman"/>
              </a:rPr>
              <a:t> </a:t>
            </a:r>
            <a:r>
              <a:rPr sz="2500" dirty="0">
                <a:solidFill>
                  <a:srgbClr val="181B0E"/>
                </a:solidFill>
                <a:latin typeface="Times New Roman"/>
                <a:cs typeface="Times New Roman"/>
              </a:rPr>
              <a:t>it</a:t>
            </a:r>
            <a:r>
              <a:rPr sz="2500" spc="-55" dirty="0">
                <a:solidFill>
                  <a:srgbClr val="181B0E"/>
                </a:solidFill>
                <a:latin typeface="Times New Roman"/>
                <a:cs typeface="Times New Roman"/>
              </a:rPr>
              <a:t> </a:t>
            </a:r>
            <a:r>
              <a:rPr sz="2500" dirty="0">
                <a:solidFill>
                  <a:srgbClr val="181B0E"/>
                </a:solidFill>
                <a:latin typeface="Times New Roman"/>
                <a:cs typeface="Times New Roman"/>
              </a:rPr>
              <a:t>can</a:t>
            </a:r>
            <a:r>
              <a:rPr sz="2500" spc="-55" dirty="0">
                <a:solidFill>
                  <a:srgbClr val="181B0E"/>
                </a:solidFill>
                <a:latin typeface="Times New Roman"/>
                <a:cs typeface="Times New Roman"/>
              </a:rPr>
              <a:t> </a:t>
            </a:r>
            <a:r>
              <a:rPr sz="2500" dirty="0">
                <a:solidFill>
                  <a:srgbClr val="181B0E"/>
                </a:solidFill>
                <a:latin typeface="Times New Roman"/>
                <a:cs typeface="Times New Roman"/>
              </a:rPr>
              <a:t>be</a:t>
            </a:r>
            <a:r>
              <a:rPr sz="2500" spc="-50" dirty="0">
                <a:solidFill>
                  <a:srgbClr val="181B0E"/>
                </a:solidFill>
                <a:latin typeface="Times New Roman"/>
                <a:cs typeface="Times New Roman"/>
              </a:rPr>
              <a:t> </a:t>
            </a:r>
            <a:r>
              <a:rPr sz="2500" dirty="0">
                <a:solidFill>
                  <a:srgbClr val="181B0E"/>
                </a:solidFill>
                <a:latin typeface="Times New Roman"/>
                <a:cs typeface="Times New Roman"/>
              </a:rPr>
              <a:t>used</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55" dirty="0">
                <a:solidFill>
                  <a:srgbClr val="181B0E"/>
                </a:solidFill>
                <a:latin typeface="Times New Roman"/>
                <a:cs typeface="Times New Roman"/>
              </a:rPr>
              <a:t> </a:t>
            </a:r>
            <a:r>
              <a:rPr sz="2500" dirty="0">
                <a:solidFill>
                  <a:srgbClr val="181B0E"/>
                </a:solidFill>
                <a:latin typeface="Times New Roman"/>
                <a:cs typeface="Times New Roman"/>
              </a:rPr>
              <a:t>remove</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noisy</a:t>
            </a:r>
            <a:r>
              <a:rPr sz="2500" spc="-55" dirty="0">
                <a:solidFill>
                  <a:srgbClr val="181B0E"/>
                </a:solidFill>
                <a:latin typeface="Times New Roman"/>
                <a:cs typeface="Times New Roman"/>
              </a:rPr>
              <a:t> </a:t>
            </a:r>
            <a:r>
              <a:rPr sz="2500" dirty="0">
                <a:solidFill>
                  <a:srgbClr val="181B0E"/>
                </a:solidFill>
                <a:latin typeface="Times New Roman"/>
                <a:cs typeface="Times New Roman"/>
              </a:rPr>
              <a:t>connections</a:t>
            </a:r>
            <a:r>
              <a:rPr sz="2500" spc="-50" dirty="0">
                <a:solidFill>
                  <a:srgbClr val="181B0E"/>
                </a:solidFill>
                <a:latin typeface="Times New Roman"/>
                <a:cs typeface="Times New Roman"/>
              </a:rPr>
              <a:t> </a:t>
            </a:r>
            <a:r>
              <a:rPr sz="2500" dirty="0">
                <a:solidFill>
                  <a:srgbClr val="181B0E"/>
                </a:solidFill>
                <a:latin typeface="Times New Roman"/>
                <a:cs typeface="Times New Roman"/>
              </a:rPr>
              <a:t>between</a:t>
            </a:r>
            <a:r>
              <a:rPr sz="2500" spc="-55" dirty="0">
                <a:solidFill>
                  <a:srgbClr val="181B0E"/>
                </a:solidFill>
                <a:latin typeface="Times New Roman"/>
                <a:cs typeface="Times New Roman"/>
              </a:rPr>
              <a:t> </a:t>
            </a:r>
            <a:r>
              <a:rPr sz="2500" spc="-25" dirty="0">
                <a:solidFill>
                  <a:srgbClr val="181B0E"/>
                </a:solidFill>
                <a:latin typeface="Times New Roman"/>
                <a:cs typeface="Times New Roman"/>
              </a:rPr>
              <a:t>the 	</a:t>
            </a:r>
            <a:r>
              <a:rPr sz="2500" dirty="0">
                <a:solidFill>
                  <a:srgbClr val="181B0E"/>
                </a:solidFill>
                <a:latin typeface="Times New Roman"/>
                <a:cs typeface="Times New Roman"/>
              </a:rPr>
              <a:t>two</a:t>
            </a:r>
            <a:r>
              <a:rPr sz="2500" spc="-20" dirty="0">
                <a:solidFill>
                  <a:srgbClr val="181B0E"/>
                </a:solidFill>
                <a:latin typeface="Times New Roman"/>
                <a:cs typeface="Times New Roman"/>
              </a:rPr>
              <a:t> </a:t>
            </a:r>
            <a:r>
              <a:rPr sz="2500" spc="-10" dirty="0">
                <a:solidFill>
                  <a:srgbClr val="181B0E"/>
                </a:solidFill>
                <a:latin typeface="Times New Roman"/>
                <a:cs typeface="Times New Roman"/>
              </a:rPr>
              <a:t>objects.</a:t>
            </a:r>
            <a:endParaRPr sz="2500" dirty="0">
              <a:latin typeface="Times New Roman"/>
              <a:cs typeface="Times New Roman"/>
            </a:endParaRPr>
          </a:p>
          <a:p>
            <a:pPr marL="73660">
              <a:lnSpc>
                <a:spcPct val="100000"/>
              </a:lnSpc>
              <a:spcBef>
                <a:spcPts val="1770"/>
              </a:spcBef>
            </a:pPr>
            <a:r>
              <a:rPr sz="4000" b="1" dirty="0">
                <a:latin typeface="Times New Roman"/>
                <a:cs typeface="Times New Roman"/>
              </a:rPr>
              <a:t>Area</a:t>
            </a:r>
            <a:r>
              <a:rPr sz="4000" b="1" spc="-85" dirty="0">
                <a:latin typeface="Times New Roman"/>
                <a:cs typeface="Times New Roman"/>
              </a:rPr>
              <a:t> </a:t>
            </a:r>
            <a:r>
              <a:rPr sz="4000" b="1" spc="-10" dirty="0">
                <a:latin typeface="Times New Roman"/>
                <a:cs typeface="Times New Roman"/>
              </a:rPr>
              <a:t>Opening</a:t>
            </a:r>
            <a:endParaRPr sz="4000" dirty="0">
              <a:latin typeface="Times New Roman"/>
              <a:cs typeface="Times New Roman"/>
            </a:endParaRPr>
          </a:p>
          <a:p>
            <a:pPr marL="329565" marR="5080" indent="-317500">
              <a:lnSpc>
                <a:spcPct val="100000"/>
              </a:lnSpc>
              <a:spcBef>
                <a:spcPts val="2280"/>
              </a:spcBef>
              <a:buSzPct val="130000"/>
              <a:buFont typeface="Wingdings"/>
              <a:buChar char=""/>
              <a:tabLst>
                <a:tab pos="329565" algn="l"/>
                <a:tab pos="433705" algn="l"/>
              </a:tabLst>
            </a:pPr>
            <a:r>
              <a:rPr sz="2500" dirty="0">
                <a:solidFill>
                  <a:srgbClr val="181B0E"/>
                </a:solidFill>
                <a:latin typeface="Times New Roman"/>
                <a:cs typeface="Times New Roman"/>
              </a:rPr>
              <a:t>	In</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opening</a:t>
            </a:r>
            <a:r>
              <a:rPr sz="2500" spc="-50" dirty="0">
                <a:solidFill>
                  <a:srgbClr val="181B0E"/>
                </a:solidFill>
                <a:latin typeface="Times New Roman"/>
                <a:cs typeface="Times New Roman"/>
              </a:rPr>
              <a:t> </a:t>
            </a:r>
            <a:r>
              <a:rPr sz="2500" dirty="0">
                <a:solidFill>
                  <a:srgbClr val="181B0E"/>
                </a:solidFill>
                <a:latin typeface="Times New Roman"/>
                <a:cs typeface="Times New Roman"/>
              </a:rPr>
              <a:t>operation,</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55" dirty="0">
                <a:solidFill>
                  <a:srgbClr val="181B0E"/>
                </a:solidFill>
                <a:latin typeface="Times New Roman"/>
                <a:cs typeface="Times New Roman"/>
              </a:rPr>
              <a:t> </a:t>
            </a:r>
            <a:r>
              <a:rPr sz="2500" dirty="0">
                <a:solidFill>
                  <a:srgbClr val="181B0E"/>
                </a:solidFill>
                <a:latin typeface="Times New Roman"/>
                <a:cs typeface="Times New Roman"/>
              </a:rPr>
              <a:t>was</a:t>
            </a:r>
            <a:r>
              <a:rPr sz="2500" spc="-50" dirty="0">
                <a:solidFill>
                  <a:srgbClr val="181B0E"/>
                </a:solidFill>
                <a:latin typeface="Times New Roman"/>
                <a:cs typeface="Times New Roman"/>
              </a:rPr>
              <a:t> </a:t>
            </a:r>
            <a:r>
              <a:rPr sz="2500" dirty="0">
                <a:solidFill>
                  <a:srgbClr val="181B0E"/>
                </a:solidFill>
                <a:latin typeface="Times New Roman"/>
                <a:cs typeface="Times New Roman"/>
              </a:rPr>
              <a:t>first</a:t>
            </a:r>
            <a:r>
              <a:rPr sz="2500" spc="-50" dirty="0">
                <a:solidFill>
                  <a:srgbClr val="181B0E"/>
                </a:solidFill>
                <a:latin typeface="Times New Roman"/>
                <a:cs typeface="Times New Roman"/>
              </a:rPr>
              <a:t> </a:t>
            </a:r>
            <a:r>
              <a:rPr sz="2500" dirty="0">
                <a:solidFill>
                  <a:srgbClr val="181B0E"/>
                </a:solidFill>
                <a:latin typeface="Times New Roman"/>
                <a:cs typeface="Times New Roman"/>
              </a:rPr>
              <a:t>eroded</a:t>
            </a:r>
            <a:r>
              <a:rPr sz="2500" spc="-50" dirty="0">
                <a:solidFill>
                  <a:srgbClr val="181B0E"/>
                </a:solidFill>
                <a:latin typeface="Times New Roman"/>
                <a:cs typeface="Times New Roman"/>
              </a:rPr>
              <a:t> </a:t>
            </a:r>
            <a:r>
              <a:rPr sz="2500" dirty="0">
                <a:solidFill>
                  <a:srgbClr val="181B0E"/>
                </a:solidFill>
                <a:latin typeface="Times New Roman"/>
                <a:cs typeface="Times New Roman"/>
              </a:rPr>
              <a:t>and</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then</a:t>
            </a:r>
            <a:r>
              <a:rPr sz="2500" spc="-50" dirty="0">
                <a:solidFill>
                  <a:srgbClr val="181B0E"/>
                </a:solidFill>
                <a:latin typeface="Times New Roman"/>
                <a:cs typeface="Times New Roman"/>
              </a:rPr>
              <a:t> </a:t>
            </a:r>
            <a:r>
              <a:rPr sz="2500" dirty="0">
                <a:solidFill>
                  <a:srgbClr val="181B0E"/>
                </a:solidFill>
                <a:latin typeface="Times New Roman"/>
                <a:cs typeface="Times New Roman"/>
              </a:rPr>
              <a:t>dilation</a:t>
            </a:r>
            <a:r>
              <a:rPr sz="2500" spc="-55" dirty="0">
                <a:solidFill>
                  <a:srgbClr val="181B0E"/>
                </a:solidFill>
                <a:latin typeface="Times New Roman"/>
                <a:cs typeface="Times New Roman"/>
              </a:rPr>
              <a:t> </a:t>
            </a:r>
            <a:r>
              <a:rPr sz="2500" spc="-25" dirty="0">
                <a:solidFill>
                  <a:srgbClr val="181B0E"/>
                </a:solidFill>
                <a:latin typeface="Times New Roman"/>
                <a:cs typeface="Times New Roman"/>
              </a:rPr>
              <a:t>was </a:t>
            </a:r>
            <a:r>
              <a:rPr sz="2500" dirty="0">
                <a:solidFill>
                  <a:srgbClr val="181B0E"/>
                </a:solidFill>
                <a:latin typeface="Times New Roman"/>
                <a:cs typeface="Times New Roman"/>
              </a:rPr>
              <a:t>carried</a:t>
            </a:r>
            <a:r>
              <a:rPr sz="2500" spc="-60" dirty="0">
                <a:solidFill>
                  <a:srgbClr val="181B0E"/>
                </a:solidFill>
                <a:latin typeface="Times New Roman"/>
                <a:cs typeface="Times New Roman"/>
              </a:rPr>
              <a:t> </a:t>
            </a:r>
            <a:r>
              <a:rPr sz="2500" dirty="0">
                <a:solidFill>
                  <a:srgbClr val="181B0E"/>
                </a:solidFill>
                <a:latin typeface="Times New Roman"/>
                <a:cs typeface="Times New Roman"/>
              </a:rPr>
              <a:t>out</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55" dirty="0">
                <a:solidFill>
                  <a:srgbClr val="181B0E"/>
                </a:solidFill>
                <a:latin typeface="Times New Roman"/>
                <a:cs typeface="Times New Roman"/>
              </a:rPr>
              <a:t> </a:t>
            </a:r>
            <a:r>
              <a:rPr sz="2500" dirty="0">
                <a:solidFill>
                  <a:srgbClr val="181B0E"/>
                </a:solidFill>
                <a:latin typeface="Times New Roman"/>
                <a:cs typeface="Times New Roman"/>
              </a:rPr>
              <a:t>smoothen</a:t>
            </a:r>
            <a:r>
              <a:rPr sz="2500" spc="-6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contour</a:t>
            </a:r>
            <a:r>
              <a:rPr sz="2500" spc="-55" dirty="0">
                <a:solidFill>
                  <a:srgbClr val="181B0E"/>
                </a:solidFill>
                <a:latin typeface="Times New Roman"/>
                <a:cs typeface="Times New Roman"/>
              </a:rPr>
              <a:t> </a:t>
            </a:r>
            <a:r>
              <a:rPr sz="2500" dirty="0">
                <a:solidFill>
                  <a:srgbClr val="181B0E"/>
                </a:solidFill>
                <a:latin typeface="Times New Roman"/>
                <a:cs typeface="Times New Roman"/>
              </a:rPr>
              <a:t>of</a:t>
            </a:r>
            <a:r>
              <a:rPr sz="2500" spc="-55"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60"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55" dirty="0">
                <a:solidFill>
                  <a:srgbClr val="181B0E"/>
                </a:solidFill>
                <a:latin typeface="Times New Roman"/>
                <a:cs typeface="Times New Roman"/>
              </a:rPr>
              <a:t> </a:t>
            </a:r>
            <a:r>
              <a:rPr sz="2500" dirty="0">
                <a:solidFill>
                  <a:srgbClr val="181B0E"/>
                </a:solidFill>
                <a:latin typeface="Times New Roman"/>
                <a:cs typeface="Times New Roman"/>
              </a:rPr>
              <a:t>by</a:t>
            </a:r>
            <a:r>
              <a:rPr sz="2500" spc="-55" dirty="0">
                <a:solidFill>
                  <a:srgbClr val="181B0E"/>
                </a:solidFill>
                <a:latin typeface="Times New Roman"/>
                <a:cs typeface="Times New Roman"/>
              </a:rPr>
              <a:t> </a:t>
            </a:r>
            <a:r>
              <a:rPr sz="2500" dirty="0">
                <a:solidFill>
                  <a:srgbClr val="181B0E"/>
                </a:solidFill>
                <a:latin typeface="Times New Roman"/>
                <a:cs typeface="Times New Roman"/>
              </a:rPr>
              <a:t>clearing</a:t>
            </a:r>
            <a:r>
              <a:rPr sz="2500" spc="-60" dirty="0">
                <a:solidFill>
                  <a:srgbClr val="181B0E"/>
                </a:solidFill>
                <a:latin typeface="Times New Roman"/>
                <a:cs typeface="Times New Roman"/>
              </a:rPr>
              <a:t> </a:t>
            </a:r>
            <a:r>
              <a:rPr sz="2500" spc="-25" dirty="0">
                <a:solidFill>
                  <a:srgbClr val="181B0E"/>
                </a:solidFill>
                <a:latin typeface="Times New Roman"/>
                <a:cs typeface="Times New Roman"/>
              </a:rPr>
              <a:t>the </a:t>
            </a:r>
            <a:r>
              <a:rPr sz="2500" dirty="0">
                <a:solidFill>
                  <a:srgbClr val="181B0E"/>
                </a:solidFill>
                <a:latin typeface="Times New Roman"/>
                <a:cs typeface="Times New Roman"/>
              </a:rPr>
              <a:t>narrow</a:t>
            </a:r>
            <a:r>
              <a:rPr sz="2500" spc="-60" dirty="0">
                <a:solidFill>
                  <a:srgbClr val="181B0E"/>
                </a:solidFill>
                <a:latin typeface="Times New Roman"/>
                <a:cs typeface="Times New Roman"/>
              </a:rPr>
              <a:t> </a:t>
            </a:r>
            <a:r>
              <a:rPr sz="2500" dirty="0">
                <a:solidFill>
                  <a:srgbClr val="181B0E"/>
                </a:solidFill>
                <a:latin typeface="Times New Roman"/>
                <a:cs typeface="Times New Roman"/>
              </a:rPr>
              <a:t>bridge</a:t>
            </a:r>
            <a:r>
              <a:rPr sz="2500" spc="-60" dirty="0">
                <a:solidFill>
                  <a:srgbClr val="181B0E"/>
                </a:solidFill>
                <a:latin typeface="Times New Roman"/>
                <a:cs typeface="Times New Roman"/>
              </a:rPr>
              <a:t> </a:t>
            </a:r>
            <a:r>
              <a:rPr sz="2500" dirty="0">
                <a:solidFill>
                  <a:srgbClr val="181B0E"/>
                </a:solidFill>
                <a:latin typeface="Times New Roman"/>
                <a:cs typeface="Times New Roman"/>
              </a:rPr>
              <a:t>and</a:t>
            </a:r>
            <a:r>
              <a:rPr sz="2500" spc="-55" dirty="0">
                <a:solidFill>
                  <a:srgbClr val="181B0E"/>
                </a:solidFill>
                <a:latin typeface="Times New Roman"/>
                <a:cs typeface="Times New Roman"/>
              </a:rPr>
              <a:t> </a:t>
            </a:r>
            <a:r>
              <a:rPr sz="2500" dirty="0">
                <a:solidFill>
                  <a:srgbClr val="181B0E"/>
                </a:solidFill>
                <a:latin typeface="Times New Roman"/>
                <a:cs typeface="Times New Roman"/>
              </a:rPr>
              <a:t>eliminating</a:t>
            </a:r>
            <a:r>
              <a:rPr sz="2500" spc="-6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minor</a:t>
            </a:r>
            <a:r>
              <a:rPr sz="2500" spc="-60" dirty="0">
                <a:solidFill>
                  <a:srgbClr val="181B0E"/>
                </a:solidFill>
                <a:latin typeface="Times New Roman"/>
                <a:cs typeface="Times New Roman"/>
              </a:rPr>
              <a:t> </a:t>
            </a:r>
            <a:r>
              <a:rPr sz="2500" dirty="0">
                <a:solidFill>
                  <a:srgbClr val="181B0E"/>
                </a:solidFill>
                <a:latin typeface="Times New Roman"/>
                <a:cs typeface="Times New Roman"/>
              </a:rPr>
              <a:t>extension</a:t>
            </a:r>
            <a:r>
              <a:rPr sz="2500" spc="-55" dirty="0">
                <a:solidFill>
                  <a:srgbClr val="181B0E"/>
                </a:solidFill>
                <a:latin typeface="Times New Roman"/>
                <a:cs typeface="Times New Roman"/>
              </a:rPr>
              <a:t> </a:t>
            </a:r>
            <a:r>
              <a:rPr sz="2500" dirty="0">
                <a:solidFill>
                  <a:srgbClr val="181B0E"/>
                </a:solidFill>
                <a:latin typeface="Times New Roman"/>
                <a:cs typeface="Times New Roman"/>
              </a:rPr>
              <a:t>present</a:t>
            </a:r>
            <a:r>
              <a:rPr sz="2500" spc="-60" dirty="0">
                <a:solidFill>
                  <a:srgbClr val="181B0E"/>
                </a:solidFill>
                <a:latin typeface="Times New Roman"/>
                <a:cs typeface="Times New Roman"/>
              </a:rPr>
              <a:t> </a:t>
            </a:r>
            <a:r>
              <a:rPr sz="2500" dirty="0">
                <a:solidFill>
                  <a:srgbClr val="181B0E"/>
                </a:solidFill>
                <a:latin typeface="Times New Roman"/>
                <a:cs typeface="Times New Roman"/>
              </a:rPr>
              <a:t>in</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60" dirty="0">
                <a:solidFill>
                  <a:srgbClr val="181B0E"/>
                </a:solidFill>
                <a:latin typeface="Times New Roman"/>
                <a:cs typeface="Times New Roman"/>
              </a:rPr>
              <a:t> </a:t>
            </a:r>
            <a:r>
              <a:rPr sz="2500" spc="-10" dirty="0">
                <a:solidFill>
                  <a:srgbClr val="181B0E"/>
                </a:solidFill>
                <a:latin typeface="Times New Roman"/>
                <a:cs typeface="Times New Roman"/>
              </a:rPr>
              <a:t>object.</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1523873"/>
            <a:ext cx="9423400" cy="4108945"/>
          </a:xfrm>
          <a:prstGeom prst="rect">
            <a:avLst/>
          </a:prstGeom>
        </p:spPr>
        <p:txBody>
          <a:bodyPr vert="horz" wrap="square" lIns="0" tIns="12700" rIns="0" bIns="0" rtlCol="0">
            <a:spAutoFit/>
          </a:bodyPr>
          <a:lstStyle/>
          <a:p>
            <a:pPr marL="396240" marR="5080" indent="-384175">
              <a:lnSpc>
                <a:spcPct val="134000"/>
              </a:lnSpc>
              <a:spcBef>
                <a:spcPts val="100"/>
              </a:spcBef>
              <a:buFont typeface="SimSun"/>
              <a:buChar char="■"/>
              <a:tabLst>
                <a:tab pos="408940" algn="l"/>
              </a:tabLst>
            </a:pP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Gabor</a:t>
            </a:r>
            <a:r>
              <a:rPr sz="2500" spc="-50" dirty="0">
                <a:solidFill>
                  <a:srgbClr val="181B0E"/>
                </a:solidFill>
                <a:latin typeface="Times New Roman"/>
                <a:cs typeface="Times New Roman"/>
              </a:rPr>
              <a:t> </a:t>
            </a:r>
            <a:r>
              <a:rPr sz="2500" dirty="0">
                <a:solidFill>
                  <a:srgbClr val="181B0E"/>
                </a:solidFill>
                <a:latin typeface="Times New Roman"/>
                <a:cs typeface="Times New Roman"/>
              </a:rPr>
              <a:t>filter</a:t>
            </a:r>
            <a:r>
              <a:rPr sz="2500" spc="-50" dirty="0">
                <a:solidFill>
                  <a:srgbClr val="181B0E"/>
                </a:solidFill>
                <a:latin typeface="Times New Roman"/>
                <a:cs typeface="Times New Roman"/>
              </a:rPr>
              <a:t> </a:t>
            </a:r>
            <a:r>
              <a:rPr sz="2500" dirty="0">
                <a:solidFill>
                  <a:srgbClr val="181B0E"/>
                </a:solidFill>
                <a:latin typeface="Times New Roman"/>
                <a:cs typeface="Times New Roman"/>
              </a:rPr>
              <a:t>to</a:t>
            </a:r>
            <a:r>
              <a:rPr sz="2500" spc="-50" dirty="0">
                <a:solidFill>
                  <a:srgbClr val="181B0E"/>
                </a:solidFill>
                <a:latin typeface="Times New Roman"/>
                <a:cs typeface="Times New Roman"/>
              </a:rPr>
              <a:t> </a:t>
            </a:r>
            <a:r>
              <a:rPr sz="2500" dirty="0">
                <a:solidFill>
                  <a:srgbClr val="181B0E"/>
                </a:solidFill>
                <a:latin typeface="Times New Roman"/>
                <a:cs typeface="Times New Roman"/>
              </a:rPr>
              <a:t>analyze</a:t>
            </a:r>
            <a:r>
              <a:rPr sz="2500" spc="-50" dirty="0">
                <a:solidFill>
                  <a:srgbClr val="181B0E"/>
                </a:solidFill>
                <a:latin typeface="Times New Roman"/>
                <a:cs typeface="Times New Roman"/>
              </a:rPr>
              <a:t> </a:t>
            </a:r>
            <a:r>
              <a:rPr sz="2500" dirty="0">
                <a:solidFill>
                  <a:srgbClr val="181B0E"/>
                </a:solidFill>
                <a:latin typeface="Times New Roman"/>
                <a:cs typeface="Times New Roman"/>
              </a:rPr>
              <a:t>an</a:t>
            </a:r>
            <a:r>
              <a:rPr sz="2500" spc="-5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50" dirty="0">
                <a:solidFill>
                  <a:srgbClr val="181B0E"/>
                </a:solidFill>
                <a:latin typeface="Times New Roman"/>
                <a:cs typeface="Times New Roman"/>
              </a:rPr>
              <a:t> </a:t>
            </a:r>
            <a:r>
              <a:rPr sz="2500" dirty="0">
                <a:solidFill>
                  <a:srgbClr val="181B0E"/>
                </a:solidFill>
                <a:latin typeface="Times New Roman"/>
                <a:cs typeface="Times New Roman"/>
              </a:rPr>
              <a:t>Gabor</a:t>
            </a:r>
            <a:r>
              <a:rPr sz="2500" spc="-50" dirty="0">
                <a:solidFill>
                  <a:srgbClr val="181B0E"/>
                </a:solidFill>
                <a:latin typeface="Times New Roman"/>
                <a:cs typeface="Times New Roman"/>
              </a:rPr>
              <a:t> </a:t>
            </a:r>
            <a:r>
              <a:rPr sz="2500" dirty="0">
                <a:solidFill>
                  <a:srgbClr val="181B0E"/>
                </a:solidFill>
                <a:latin typeface="Times New Roman"/>
                <a:cs typeface="Times New Roman"/>
              </a:rPr>
              <a:t>filters</a:t>
            </a:r>
            <a:r>
              <a:rPr sz="2500" spc="-50" dirty="0">
                <a:solidFill>
                  <a:srgbClr val="181B0E"/>
                </a:solidFill>
                <a:latin typeface="Times New Roman"/>
                <a:cs typeface="Times New Roman"/>
              </a:rPr>
              <a:t> </a:t>
            </a:r>
            <a:r>
              <a:rPr sz="2500" dirty="0">
                <a:solidFill>
                  <a:srgbClr val="181B0E"/>
                </a:solidFill>
                <a:latin typeface="Times New Roman"/>
                <a:cs typeface="Times New Roman"/>
              </a:rPr>
              <a:t>are</a:t>
            </a:r>
            <a:r>
              <a:rPr sz="2500" spc="-50" dirty="0">
                <a:solidFill>
                  <a:srgbClr val="181B0E"/>
                </a:solidFill>
                <a:latin typeface="Times New Roman"/>
                <a:cs typeface="Times New Roman"/>
              </a:rPr>
              <a:t> </a:t>
            </a:r>
            <a:r>
              <a:rPr sz="2500" dirty="0">
                <a:solidFill>
                  <a:srgbClr val="181B0E"/>
                </a:solidFill>
                <a:latin typeface="Times New Roman"/>
                <a:cs typeface="Times New Roman"/>
              </a:rPr>
              <a:t>commonly</a:t>
            </a:r>
            <a:r>
              <a:rPr sz="2500" spc="-55" dirty="0">
                <a:solidFill>
                  <a:srgbClr val="181B0E"/>
                </a:solidFill>
                <a:latin typeface="Times New Roman"/>
                <a:cs typeface="Times New Roman"/>
              </a:rPr>
              <a:t> </a:t>
            </a:r>
            <a:r>
              <a:rPr sz="2500" spc="-20" dirty="0">
                <a:solidFill>
                  <a:srgbClr val="181B0E"/>
                </a:solidFill>
                <a:latin typeface="Times New Roman"/>
                <a:cs typeface="Times New Roman"/>
              </a:rPr>
              <a:t>used 	</a:t>
            </a:r>
            <a:r>
              <a:rPr sz="2500" dirty="0">
                <a:solidFill>
                  <a:srgbClr val="181B0E"/>
                </a:solidFill>
                <a:latin typeface="Times New Roman"/>
                <a:cs typeface="Times New Roman"/>
              </a:rPr>
              <a:t>in</a:t>
            </a:r>
            <a:r>
              <a:rPr sz="2500" spc="-60"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60" dirty="0">
                <a:solidFill>
                  <a:srgbClr val="181B0E"/>
                </a:solidFill>
                <a:latin typeface="Times New Roman"/>
                <a:cs typeface="Times New Roman"/>
              </a:rPr>
              <a:t> </a:t>
            </a:r>
            <a:r>
              <a:rPr sz="2500" dirty="0">
                <a:solidFill>
                  <a:srgbClr val="181B0E"/>
                </a:solidFill>
                <a:latin typeface="Times New Roman"/>
                <a:cs typeface="Times New Roman"/>
              </a:rPr>
              <a:t>processing</a:t>
            </a:r>
            <a:r>
              <a:rPr sz="2500" spc="-60" dirty="0">
                <a:solidFill>
                  <a:srgbClr val="181B0E"/>
                </a:solidFill>
                <a:latin typeface="Times New Roman"/>
                <a:cs typeface="Times New Roman"/>
              </a:rPr>
              <a:t> </a:t>
            </a:r>
            <a:r>
              <a:rPr sz="2500" dirty="0">
                <a:solidFill>
                  <a:srgbClr val="181B0E"/>
                </a:solidFill>
                <a:latin typeface="Times New Roman"/>
                <a:cs typeface="Times New Roman"/>
              </a:rPr>
              <a:t>for</a:t>
            </a:r>
            <a:r>
              <a:rPr sz="2500" spc="-60" dirty="0">
                <a:solidFill>
                  <a:srgbClr val="181B0E"/>
                </a:solidFill>
                <a:latin typeface="Times New Roman"/>
                <a:cs typeface="Times New Roman"/>
              </a:rPr>
              <a:t> </a:t>
            </a:r>
            <a:r>
              <a:rPr sz="2500" dirty="0">
                <a:solidFill>
                  <a:srgbClr val="181B0E"/>
                </a:solidFill>
                <a:latin typeface="Times New Roman"/>
                <a:cs typeface="Times New Roman"/>
              </a:rPr>
              <a:t>texture</a:t>
            </a:r>
            <a:r>
              <a:rPr sz="2500" spc="-60" dirty="0">
                <a:solidFill>
                  <a:srgbClr val="181B0E"/>
                </a:solidFill>
                <a:latin typeface="Times New Roman"/>
                <a:cs typeface="Times New Roman"/>
              </a:rPr>
              <a:t> </a:t>
            </a:r>
            <a:r>
              <a:rPr sz="2500" dirty="0">
                <a:solidFill>
                  <a:srgbClr val="181B0E"/>
                </a:solidFill>
                <a:latin typeface="Times New Roman"/>
                <a:cs typeface="Times New Roman"/>
              </a:rPr>
              <a:t>analysis</a:t>
            </a:r>
            <a:r>
              <a:rPr sz="2500" spc="-55" dirty="0">
                <a:solidFill>
                  <a:srgbClr val="181B0E"/>
                </a:solidFill>
                <a:latin typeface="Times New Roman"/>
                <a:cs typeface="Times New Roman"/>
              </a:rPr>
              <a:t> </a:t>
            </a:r>
            <a:r>
              <a:rPr sz="2500" dirty="0">
                <a:solidFill>
                  <a:srgbClr val="181B0E"/>
                </a:solidFill>
                <a:latin typeface="Times New Roman"/>
                <a:cs typeface="Times New Roman"/>
              </a:rPr>
              <a:t>and</a:t>
            </a:r>
            <a:r>
              <a:rPr sz="2500" spc="-60" dirty="0">
                <a:solidFill>
                  <a:srgbClr val="181B0E"/>
                </a:solidFill>
                <a:latin typeface="Times New Roman"/>
                <a:cs typeface="Times New Roman"/>
              </a:rPr>
              <a:t> </a:t>
            </a:r>
            <a:r>
              <a:rPr sz="2500" dirty="0">
                <a:solidFill>
                  <a:srgbClr val="181B0E"/>
                </a:solidFill>
                <a:latin typeface="Times New Roman"/>
                <a:cs typeface="Times New Roman"/>
              </a:rPr>
              <a:t>feature</a:t>
            </a:r>
            <a:r>
              <a:rPr sz="2500" spc="-60" dirty="0">
                <a:solidFill>
                  <a:srgbClr val="181B0E"/>
                </a:solidFill>
                <a:latin typeface="Times New Roman"/>
                <a:cs typeface="Times New Roman"/>
              </a:rPr>
              <a:t> </a:t>
            </a:r>
            <a:r>
              <a:rPr sz="2500" spc="-10" dirty="0">
                <a:solidFill>
                  <a:srgbClr val="181B0E"/>
                </a:solidFill>
                <a:latin typeface="Times New Roman"/>
                <a:cs typeface="Times New Roman"/>
              </a:rPr>
              <a:t>extraction.</a:t>
            </a:r>
            <a:endParaRPr lang="en-IN" sz="2500" spc="-10" dirty="0">
              <a:solidFill>
                <a:srgbClr val="181B0E"/>
              </a:solidFill>
              <a:latin typeface="Times New Roman"/>
              <a:cs typeface="Times New Roman"/>
            </a:endParaRPr>
          </a:p>
          <a:p>
            <a:pPr marL="396240" marR="5080" indent="-384175">
              <a:lnSpc>
                <a:spcPct val="134000"/>
              </a:lnSpc>
              <a:spcBef>
                <a:spcPts val="100"/>
              </a:spcBef>
              <a:buFont typeface="SimSun"/>
              <a:buChar char="■"/>
              <a:tabLst>
                <a:tab pos="408940" algn="l"/>
              </a:tabLst>
            </a:pPr>
            <a:r>
              <a:rPr lang="en-US" sz="2500" dirty="0">
                <a:latin typeface="Times New Roman" panose="02020603050405020304" pitchFamily="18" charset="0"/>
                <a:cs typeface="Times New Roman" panose="02020603050405020304" pitchFamily="18" charset="0"/>
              </a:rPr>
              <a:t>Gabor filter was used in the system to improve the ridges and relax the valleys by implementing short term Fourier transformation with Gaussian window in a spatial domain</a:t>
            </a:r>
            <a:endParaRPr lang="en-IN" sz="2500" spc="-10" dirty="0">
              <a:solidFill>
                <a:srgbClr val="181B0E"/>
              </a:solidFill>
              <a:latin typeface="Times New Roman" panose="02020603050405020304" pitchFamily="18" charset="0"/>
              <a:cs typeface="Times New Roman" panose="02020603050405020304" pitchFamily="18" charset="0"/>
            </a:endParaRPr>
          </a:p>
          <a:p>
            <a:pPr marL="396240" marR="5080" indent="-384175">
              <a:lnSpc>
                <a:spcPct val="134000"/>
              </a:lnSpc>
              <a:spcBef>
                <a:spcPts val="100"/>
              </a:spcBef>
              <a:buFont typeface="SimSun"/>
              <a:buChar char="■"/>
              <a:tabLst>
                <a:tab pos="408940" algn="l"/>
              </a:tabLst>
            </a:pPr>
            <a:r>
              <a:rPr lang="en-US" sz="2500" dirty="0">
                <a:latin typeface="Times New Roman" panose="02020603050405020304" pitchFamily="18" charset="0"/>
                <a:cs typeface="Times New Roman" panose="02020603050405020304" pitchFamily="18" charset="0"/>
              </a:rPr>
              <a:t>It assisted in obtaining the deviations in the textures and characteristics in the fingerprint image for different orientations and scales.</a:t>
            </a:r>
            <a:endParaRPr sz="25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1024889" y="274319"/>
            <a:ext cx="7357111" cy="1104790"/>
          </a:xfrm>
          <a:prstGeom prst="rect">
            <a:avLst/>
          </a:prstGeom>
        </p:spPr>
        <p:txBody>
          <a:bodyPr vert="horz" wrap="square" lIns="0" tIns="484505" rIns="0" bIns="0" rtlCol="0">
            <a:spAutoFit/>
          </a:bodyPr>
          <a:lstStyle/>
          <a:p>
            <a:pPr marL="438150">
              <a:lnSpc>
                <a:spcPct val="100000"/>
              </a:lnSpc>
              <a:spcBef>
                <a:spcPts val="95"/>
              </a:spcBef>
            </a:pPr>
            <a:r>
              <a:rPr sz="4000" dirty="0">
                <a:solidFill>
                  <a:srgbClr val="000000"/>
                </a:solidFill>
              </a:rPr>
              <a:t>Extraction</a:t>
            </a:r>
            <a:r>
              <a:rPr sz="4000" spc="-65" dirty="0">
                <a:solidFill>
                  <a:srgbClr val="000000"/>
                </a:solidFill>
              </a:rPr>
              <a:t> </a:t>
            </a:r>
            <a:r>
              <a:rPr sz="4000" dirty="0">
                <a:solidFill>
                  <a:srgbClr val="000000"/>
                </a:solidFill>
              </a:rPr>
              <a:t>of</a:t>
            </a:r>
            <a:r>
              <a:rPr sz="4000" spc="-55" dirty="0">
                <a:solidFill>
                  <a:srgbClr val="000000"/>
                </a:solidFill>
              </a:rPr>
              <a:t> </a:t>
            </a:r>
            <a:r>
              <a:rPr sz="4000" dirty="0">
                <a:solidFill>
                  <a:srgbClr val="000000"/>
                </a:solidFill>
              </a:rPr>
              <a:t>Gabor</a:t>
            </a:r>
            <a:r>
              <a:rPr sz="4000" spc="-100" dirty="0">
                <a:solidFill>
                  <a:srgbClr val="000000"/>
                </a:solidFill>
              </a:rPr>
              <a:t> </a:t>
            </a:r>
            <a:r>
              <a:rPr sz="4000" spc="-10" dirty="0">
                <a:solidFill>
                  <a:srgbClr val="000000"/>
                </a:solidFill>
              </a:rPr>
              <a:t>Features</a:t>
            </a:r>
            <a:endParaRPr sz="4000" dirty="0"/>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664209"/>
            <a:ext cx="12039599" cy="4816062"/>
          </a:xfrm>
          <a:prstGeom prst="rect">
            <a:avLst/>
          </a:prstGeom>
        </p:spPr>
        <p:txBody>
          <a:bodyPr vert="horz" wrap="square" lIns="0" tIns="12065" rIns="0" bIns="0" rtlCol="0">
            <a:spAutoFit/>
          </a:bodyPr>
          <a:lstStyle/>
          <a:p>
            <a:pPr marL="12700">
              <a:lnSpc>
                <a:spcPct val="100000"/>
              </a:lnSpc>
              <a:spcBef>
                <a:spcPts val="95"/>
              </a:spcBef>
            </a:pPr>
            <a:r>
              <a:rPr sz="4000" b="1" dirty="0">
                <a:latin typeface="Times New Roman"/>
                <a:cs typeface="Times New Roman"/>
              </a:rPr>
              <a:t>Extraction</a:t>
            </a:r>
            <a:r>
              <a:rPr sz="4000" b="1" spc="-60" dirty="0">
                <a:latin typeface="Times New Roman"/>
                <a:cs typeface="Times New Roman"/>
              </a:rPr>
              <a:t> </a:t>
            </a:r>
            <a:r>
              <a:rPr sz="4000" b="1" dirty="0">
                <a:latin typeface="Times New Roman"/>
                <a:cs typeface="Times New Roman"/>
              </a:rPr>
              <a:t>of</a:t>
            </a:r>
            <a:r>
              <a:rPr sz="4000" b="1" spc="-55" dirty="0">
                <a:latin typeface="Times New Roman"/>
                <a:cs typeface="Times New Roman"/>
              </a:rPr>
              <a:t> </a:t>
            </a:r>
            <a:r>
              <a:rPr sz="4000" b="1" dirty="0">
                <a:latin typeface="Times New Roman"/>
                <a:cs typeface="Times New Roman"/>
              </a:rPr>
              <a:t>Minutiae</a:t>
            </a:r>
            <a:r>
              <a:rPr sz="4000" b="1" spc="-55" dirty="0">
                <a:latin typeface="Times New Roman"/>
                <a:cs typeface="Times New Roman"/>
              </a:rPr>
              <a:t> </a:t>
            </a:r>
            <a:r>
              <a:rPr sz="4000" b="1" spc="-10" dirty="0">
                <a:latin typeface="Times New Roman"/>
                <a:cs typeface="Times New Roman"/>
              </a:rPr>
              <a:t>Features</a:t>
            </a:r>
            <a:endParaRPr sz="4000" dirty="0">
              <a:latin typeface="Times New Roman"/>
              <a:cs typeface="Times New Roman"/>
            </a:endParaRPr>
          </a:p>
          <a:p>
            <a:pPr marL="396240" marR="673100" indent="-384175">
              <a:lnSpc>
                <a:spcPct val="113999"/>
              </a:lnSpc>
              <a:spcBef>
                <a:spcPts val="1855"/>
              </a:spcBef>
              <a:buFont typeface="SimSun"/>
              <a:buChar char="■"/>
              <a:tabLst>
                <a:tab pos="408940" algn="l"/>
              </a:tabLst>
            </a:pPr>
            <a:r>
              <a:rPr sz="2500" dirty="0">
                <a:solidFill>
                  <a:srgbClr val="181B0E"/>
                </a:solidFill>
                <a:latin typeface="Times New Roman"/>
                <a:cs typeface="Times New Roman"/>
              </a:rPr>
              <a:t>The</a:t>
            </a:r>
            <a:r>
              <a:rPr sz="2500" spc="-65" dirty="0">
                <a:solidFill>
                  <a:srgbClr val="181B0E"/>
                </a:solidFill>
                <a:latin typeface="Times New Roman"/>
                <a:cs typeface="Times New Roman"/>
              </a:rPr>
              <a:t> </a:t>
            </a:r>
            <a:r>
              <a:rPr sz="2500" dirty="0">
                <a:solidFill>
                  <a:srgbClr val="181B0E"/>
                </a:solidFill>
                <a:latin typeface="Times New Roman"/>
                <a:cs typeface="Times New Roman"/>
              </a:rPr>
              <a:t>most</a:t>
            </a:r>
            <a:r>
              <a:rPr sz="2500" spc="-60" dirty="0">
                <a:solidFill>
                  <a:srgbClr val="181B0E"/>
                </a:solidFill>
                <a:latin typeface="Times New Roman"/>
                <a:cs typeface="Times New Roman"/>
              </a:rPr>
              <a:t> </a:t>
            </a:r>
            <a:r>
              <a:rPr sz="2500" dirty="0">
                <a:solidFill>
                  <a:srgbClr val="181B0E"/>
                </a:solidFill>
                <a:latin typeface="Times New Roman"/>
                <a:cs typeface="Times New Roman"/>
              </a:rPr>
              <a:t>important</a:t>
            </a:r>
            <a:r>
              <a:rPr sz="2500" spc="-65" dirty="0">
                <a:solidFill>
                  <a:srgbClr val="181B0E"/>
                </a:solidFill>
                <a:latin typeface="Times New Roman"/>
                <a:cs typeface="Times New Roman"/>
              </a:rPr>
              <a:t> </a:t>
            </a:r>
            <a:r>
              <a:rPr sz="2500" dirty="0">
                <a:solidFill>
                  <a:srgbClr val="181B0E"/>
                </a:solidFill>
                <a:latin typeface="Times New Roman"/>
                <a:cs typeface="Times New Roman"/>
              </a:rPr>
              <a:t>step</a:t>
            </a:r>
            <a:r>
              <a:rPr sz="2500" spc="-60" dirty="0">
                <a:solidFill>
                  <a:srgbClr val="181B0E"/>
                </a:solidFill>
                <a:latin typeface="Times New Roman"/>
                <a:cs typeface="Times New Roman"/>
              </a:rPr>
              <a:t> </a:t>
            </a:r>
            <a:r>
              <a:rPr sz="2500" dirty="0">
                <a:solidFill>
                  <a:srgbClr val="181B0E"/>
                </a:solidFill>
                <a:latin typeface="Times New Roman"/>
                <a:cs typeface="Times New Roman"/>
              </a:rPr>
              <a:t>in</a:t>
            </a:r>
            <a:r>
              <a:rPr sz="2500" spc="-65" dirty="0">
                <a:solidFill>
                  <a:srgbClr val="181B0E"/>
                </a:solidFill>
                <a:latin typeface="Times New Roman"/>
                <a:cs typeface="Times New Roman"/>
              </a:rPr>
              <a:t> </a:t>
            </a:r>
            <a:r>
              <a:rPr sz="2500" dirty="0">
                <a:solidFill>
                  <a:srgbClr val="181B0E"/>
                </a:solidFill>
                <a:latin typeface="Times New Roman"/>
                <a:cs typeface="Times New Roman"/>
              </a:rPr>
              <a:t>automatic</a:t>
            </a:r>
            <a:r>
              <a:rPr sz="2500" spc="-60"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65" dirty="0">
                <a:solidFill>
                  <a:srgbClr val="181B0E"/>
                </a:solidFill>
                <a:latin typeface="Times New Roman"/>
                <a:cs typeface="Times New Roman"/>
              </a:rPr>
              <a:t> </a:t>
            </a:r>
            <a:r>
              <a:rPr sz="2500" dirty="0">
                <a:solidFill>
                  <a:srgbClr val="181B0E"/>
                </a:solidFill>
                <a:latin typeface="Times New Roman"/>
                <a:cs typeface="Times New Roman"/>
              </a:rPr>
              <a:t>matching</a:t>
            </a:r>
            <a:r>
              <a:rPr sz="2500" spc="-60" dirty="0">
                <a:solidFill>
                  <a:srgbClr val="181B0E"/>
                </a:solidFill>
                <a:latin typeface="Times New Roman"/>
                <a:cs typeface="Times New Roman"/>
              </a:rPr>
              <a:t> </a:t>
            </a:r>
            <a:r>
              <a:rPr sz="2500" dirty="0">
                <a:solidFill>
                  <a:srgbClr val="181B0E"/>
                </a:solidFill>
                <a:latin typeface="Times New Roman"/>
                <a:cs typeface="Times New Roman"/>
              </a:rPr>
              <a:t>is</a:t>
            </a:r>
            <a:r>
              <a:rPr sz="2500" spc="-65" dirty="0">
                <a:solidFill>
                  <a:srgbClr val="181B0E"/>
                </a:solidFill>
                <a:latin typeface="Times New Roman"/>
                <a:cs typeface="Times New Roman"/>
              </a:rPr>
              <a:t> </a:t>
            </a:r>
            <a:r>
              <a:rPr sz="2500" spc="-25" dirty="0">
                <a:solidFill>
                  <a:srgbClr val="181B0E"/>
                </a:solidFill>
                <a:latin typeface="Times New Roman"/>
                <a:cs typeface="Times New Roman"/>
              </a:rPr>
              <a:t>to 	</a:t>
            </a:r>
            <a:r>
              <a:rPr sz="2500" dirty="0">
                <a:solidFill>
                  <a:srgbClr val="181B0E"/>
                </a:solidFill>
                <a:latin typeface="Times New Roman"/>
                <a:cs typeface="Times New Roman"/>
              </a:rPr>
              <a:t>reliably</a:t>
            </a:r>
            <a:r>
              <a:rPr sz="2500" spc="-70" dirty="0">
                <a:solidFill>
                  <a:srgbClr val="181B0E"/>
                </a:solidFill>
                <a:latin typeface="Times New Roman"/>
                <a:cs typeface="Times New Roman"/>
              </a:rPr>
              <a:t> </a:t>
            </a:r>
            <a:r>
              <a:rPr sz="2500" dirty="0">
                <a:solidFill>
                  <a:srgbClr val="181B0E"/>
                </a:solidFill>
                <a:latin typeface="Times New Roman"/>
                <a:cs typeface="Times New Roman"/>
              </a:rPr>
              <a:t>extract</a:t>
            </a:r>
            <a:r>
              <a:rPr sz="2500" spc="-65" dirty="0">
                <a:solidFill>
                  <a:srgbClr val="181B0E"/>
                </a:solidFill>
                <a:latin typeface="Times New Roman"/>
                <a:cs typeface="Times New Roman"/>
              </a:rPr>
              <a:t> </a:t>
            </a:r>
            <a:r>
              <a:rPr sz="2500" dirty="0">
                <a:solidFill>
                  <a:srgbClr val="181B0E"/>
                </a:solidFill>
                <a:latin typeface="Times New Roman"/>
                <a:cs typeface="Times New Roman"/>
              </a:rPr>
              <a:t>the</a:t>
            </a:r>
            <a:r>
              <a:rPr sz="2500" spc="-70" dirty="0">
                <a:solidFill>
                  <a:srgbClr val="181B0E"/>
                </a:solidFill>
                <a:latin typeface="Times New Roman"/>
                <a:cs typeface="Times New Roman"/>
              </a:rPr>
              <a:t> </a:t>
            </a:r>
            <a:r>
              <a:rPr sz="2500" dirty="0">
                <a:solidFill>
                  <a:srgbClr val="181B0E"/>
                </a:solidFill>
                <a:latin typeface="Times New Roman"/>
                <a:cs typeface="Times New Roman"/>
              </a:rPr>
              <a:t>minutiae</a:t>
            </a:r>
            <a:r>
              <a:rPr sz="2500" spc="-65" dirty="0">
                <a:solidFill>
                  <a:srgbClr val="181B0E"/>
                </a:solidFill>
                <a:latin typeface="Times New Roman"/>
                <a:cs typeface="Times New Roman"/>
              </a:rPr>
              <a:t> </a:t>
            </a:r>
            <a:r>
              <a:rPr sz="2500" dirty="0">
                <a:solidFill>
                  <a:srgbClr val="181B0E"/>
                </a:solidFill>
                <a:latin typeface="Times New Roman"/>
                <a:cs typeface="Times New Roman"/>
              </a:rPr>
              <a:t>from</a:t>
            </a:r>
            <a:r>
              <a:rPr sz="2500" spc="-70" dirty="0">
                <a:solidFill>
                  <a:srgbClr val="181B0E"/>
                </a:solidFill>
                <a:latin typeface="Times New Roman"/>
                <a:cs typeface="Times New Roman"/>
              </a:rPr>
              <a:t> </a:t>
            </a:r>
            <a:r>
              <a:rPr sz="2500" dirty="0">
                <a:solidFill>
                  <a:srgbClr val="181B0E"/>
                </a:solidFill>
                <a:latin typeface="Times New Roman"/>
                <a:cs typeface="Times New Roman"/>
              </a:rPr>
              <a:t>the</a:t>
            </a:r>
            <a:r>
              <a:rPr sz="2500" spc="-65" dirty="0">
                <a:solidFill>
                  <a:srgbClr val="181B0E"/>
                </a:solidFill>
                <a:latin typeface="Times New Roman"/>
                <a:cs typeface="Times New Roman"/>
              </a:rPr>
              <a:t> </a:t>
            </a:r>
            <a:r>
              <a:rPr sz="2500" dirty="0">
                <a:solidFill>
                  <a:srgbClr val="181B0E"/>
                </a:solidFill>
                <a:latin typeface="Times New Roman"/>
                <a:cs typeface="Times New Roman"/>
              </a:rPr>
              <a:t>captured</a:t>
            </a:r>
            <a:r>
              <a:rPr sz="2500" spc="-65"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70" dirty="0">
                <a:solidFill>
                  <a:srgbClr val="181B0E"/>
                </a:solidFill>
                <a:latin typeface="Times New Roman"/>
                <a:cs typeface="Times New Roman"/>
              </a:rPr>
              <a:t> </a:t>
            </a:r>
            <a:r>
              <a:rPr sz="2500" spc="-10" dirty="0">
                <a:solidFill>
                  <a:srgbClr val="181B0E"/>
                </a:solidFill>
                <a:latin typeface="Times New Roman"/>
                <a:cs typeface="Times New Roman"/>
              </a:rPr>
              <a:t>images.</a:t>
            </a:r>
            <a:endParaRPr sz="2500" dirty="0">
              <a:latin typeface="Times New Roman"/>
              <a:cs typeface="Times New Roman"/>
            </a:endParaRPr>
          </a:p>
          <a:p>
            <a:pPr marL="408940" marR="373380" indent="-396875">
              <a:lnSpc>
                <a:spcPct val="113999"/>
              </a:lnSpc>
              <a:buFont typeface="SimSun"/>
              <a:buChar char="■"/>
              <a:tabLst>
                <a:tab pos="408940" algn="l"/>
              </a:tabLst>
            </a:pPr>
            <a:r>
              <a:rPr sz="2500" dirty="0">
                <a:solidFill>
                  <a:srgbClr val="181B0E"/>
                </a:solidFill>
                <a:latin typeface="Times New Roman"/>
                <a:cs typeface="Times New Roman"/>
              </a:rPr>
              <a:t>Minutiae</a:t>
            </a:r>
            <a:r>
              <a:rPr sz="2500" spc="-55" dirty="0">
                <a:solidFill>
                  <a:srgbClr val="181B0E"/>
                </a:solidFill>
                <a:latin typeface="Times New Roman"/>
                <a:cs typeface="Times New Roman"/>
              </a:rPr>
              <a:t> </a:t>
            </a:r>
            <a:r>
              <a:rPr sz="2500" dirty="0">
                <a:solidFill>
                  <a:srgbClr val="181B0E"/>
                </a:solidFill>
                <a:latin typeface="Times New Roman"/>
                <a:cs typeface="Times New Roman"/>
              </a:rPr>
              <a:t>points</a:t>
            </a:r>
            <a:r>
              <a:rPr sz="2500" spc="-55" dirty="0">
                <a:solidFill>
                  <a:srgbClr val="181B0E"/>
                </a:solidFill>
                <a:latin typeface="Times New Roman"/>
                <a:cs typeface="Times New Roman"/>
              </a:rPr>
              <a:t> </a:t>
            </a:r>
            <a:r>
              <a:rPr sz="2500" dirty="0">
                <a:solidFill>
                  <a:srgbClr val="181B0E"/>
                </a:solidFill>
                <a:latin typeface="Times New Roman"/>
                <a:cs typeface="Times New Roman"/>
              </a:rPr>
              <a:t>are</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major</a:t>
            </a:r>
            <a:r>
              <a:rPr sz="2500" spc="-50" dirty="0">
                <a:solidFill>
                  <a:srgbClr val="181B0E"/>
                </a:solidFill>
                <a:latin typeface="Times New Roman"/>
                <a:cs typeface="Times New Roman"/>
              </a:rPr>
              <a:t> </a:t>
            </a:r>
            <a:r>
              <a:rPr sz="2500" dirty="0">
                <a:solidFill>
                  <a:srgbClr val="181B0E"/>
                </a:solidFill>
                <a:latin typeface="Times New Roman"/>
                <a:cs typeface="Times New Roman"/>
              </a:rPr>
              <a:t>features</a:t>
            </a:r>
            <a:r>
              <a:rPr sz="2500" spc="-55" dirty="0">
                <a:solidFill>
                  <a:srgbClr val="181B0E"/>
                </a:solidFill>
                <a:latin typeface="Times New Roman"/>
                <a:cs typeface="Times New Roman"/>
              </a:rPr>
              <a:t> </a:t>
            </a:r>
            <a:r>
              <a:rPr sz="2500" dirty="0">
                <a:solidFill>
                  <a:srgbClr val="181B0E"/>
                </a:solidFill>
                <a:latin typeface="Times New Roman"/>
                <a:cs typeface="Times New Roman"/>
              </a:rPr>
              <a:t>of</a:t>
            </a:r>
            <a:r>
              <a:rPr sz="2500" spc="-55" dirty="0">
                <a:solidFill>
                  <a:srgbClr val="181B0E"/>
                </a:solidFill>
                <a:latin typeface="Times New Roman"/>
                <a:cs typeface="Times New Roman"/>
              </a:rPr>
              <a:t> </a:t>
            </a:r>
            <a:r>
              <a:rPr sz="2500" dirty="0">
                <a:solidFill>
                  <a:srgbClr val="181B0E"/>
                </a:solidFill>
                <a:latin typeface="Times New Roman"/>
                <a:cs typeface="Times New Roman"/>
              </a:rPr>
              <a:t>a</a:t>
            </a:r>
            <a:r>
              <a:rPr sz="2500" spc="-50"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5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50" dirty="0">
                <a:solidFill>
                  <a:srgbClr val="181B0E"/>
                </a:solidFill>
                <a:latin typeface="Times New Roman"/>
                <a:cs typeface="Times New Roman"/>
              </a:rPr>
              <a:t> </a:t>
            </a:r>
            <a:r>
              <a:rPr sz="2500" dirty="0">
                <a:solidFill>
                  <a:srgbClr val="181B0E"/>
                </a:solidFill>
                <a:latin typeface="Times New Roman"/>
                <a:cs typeface="Times New Roman"/>
              </a:rPr>
              <a:t>and</a:t>
            </a:r>
            <a:r>
              <a:rPr sz="2500" spc="-55" dirty="0">
                <a:solidFill>
                  <a:srgbClr val="181B0E"/>
                </a:solidFill>
                <a:latin typeface="Times New Roman"/>
                <a:cs typeface="Times New Roman"/>
              </a:rPr>
              <a:t> </a:t>
            </a:r>
            <a:r>
              <a:rPr sz="2500" spc="-25" dirty="0">
                <a:solidFill>
                  <a:srgbClr val="181B0E"/>
                </a:solidFill>
                <a:latin typeface="Times New Roman"/>
                <a:cs typeface="Times New Roman"/>
              </a:rPr>
              <a:t>are </a:t>
            </a:r>
            <a:r>
              <a:rPr sz="2500" dirty="0">
                <a:solidFill>
                  <a:srgbClr val="181B0E"/>
                </a:solidFill>
                <a:latin typeface="Times New Roman"/>
                <a:cs typeface="Times New Roman"/>
              </a:rPr>
              <a:t>used</a:t>
            </a:r>
            <a:r>
              <a:rPr sz="2500" spc="-45" dirty="0">
                <a:solidFill>
                  <a:srgbClr val="181B0E"/>
                </a:solidFill>
                <a:latin typeface="Times New Roman"/>
                <a:cs typeface="Times New Roman"/>
              </a:rPr>
              <a:t> </a:t>
            </a:r>
            <a:r>
              <a:rPr sz="2500" dirty="0">
                <a:solidFill>
                  <a:srgbClr val="181B0E"/>
                </a:solidFill>
                <a:latin typeface="Times New Roman"/>
                <a:cs typeface="Times New Roman"/>
              </a:rPr>
              <a:t>in</a:t>
            </a:r>
            <a:r>
              <a:rPr sz="2500" spc="-40"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matching</a:t>
            </a:r>
            <a:r>
              <a:rPr sz="2500" spc="-40"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fingerprints.</a:t>
            </a:r>
            <a:endParaRPr sz="2500" dirty="0">
              <a:latin typeface="Times New Roman"/>
              <a:cs typeface="Times New Roman"/>
            </a:endParaRPr>
          </a:p>
          <a:p>
            <a:pPr marL="402590" marR="953769" indent="-390525">
              <a:lnSpc>
                <a:spcPct val="113999"/>
              </a:lnSpc>
              <a:buFont typeface="SimSun"/>
              <a:buChar char="■"/>
              <a:tabLst>
                <a:tab pos="408940" algn="l"/>
              </a:tabLst>
            </a:pPr>
            <a:r>
              <a:rPr sz="2500" dirty="0">
                <a:solidFill>
                  <a:srgbClr val="181B0E"/>
                </a:solidFill>
                <a:latin typeface="Times New Roman"/>
                <a:cs typeface="Times New Roman"/>
              </a:rPr>
              <a:t>These</a:t>
            </a:r>
            <a:r>
              <a:rPr sz="2500" spc="-60" dirty="0">
                <a:solidFill>
                  <a:srgbClr val="181B0E"/>
                </a:solidFill>
                <a:latin typeface="Times New Roman"/>
                <a:cs typeface="Times New Roman"/>
              </a:rPr>
              <a:t> </a:t>
            </a:r>
            <a:r>
              <a:rPr sz="2500" dirty="0">
                <a:solidFill>
                  <a:srgbClr val="181B0E"/>
                </a:solidFill>
                <a:latin typeface="Times New Roman"/>
                <a:cs typeface="Times New Roman"/>
              </a:rPr>
              <a:t>minutiae</a:t>
            </a:r>
            <a:r>
              <a:rPr sz="2500" spc="-55" dirty="0">
                <a:solidFill>
                  <a:srgbClr val="181B0E"/>
                </a:solidFill>
                <a:latin typeface="Times New Roman"/>
                <a:cs typeface="Times New Roman"/>
              </a:rPr>
              <a:t> </a:t>
            </a:r>
            <a:r>
              <a:rPr sz="2500" dirty="0">
                <a:solidFill>
                  <a:srgbClr val="181B0E"/>
                </a:solidFill>
                <a:latin typeface="Times New Roman"/>
                <a:cs typeface="Times New Roman"/>
              </a:rPr>
              <a:t>points</a:t>
            </a:r>
            <a:r>
              <a:rPr sz="2500" spc="-60" dirty="0">
                <a:solidFill>
                  <a:srgbClr val="181B0E"/>
                </a:solidFill>
                <a:latin typeface="Times New Roman"/>
                <a:cs typeface="Times New Roman"/>
              </a:rPr>
              <a:t> </a:t>
            </a:r>
            <a:r>
              <a:rPr sz="2500" dirty="0">
                <a:solidFill>
                  <a:srgbClr val="181B0E"/>
                </a:solidFill>
                <a:latin typeface="Times New Roman"/>
                <a:cs typeface="Times New Roman"/>
              </a:rPr>
              <a:t>are</a:t>
            </a:r>
            <a:r>
              <a:rPr sz="2500" spc="-55" dirty="0">
                <a:solidFill>
                  <a:srgbClr val="181B0E"/>
                </a:solidFill>
                <a:latin typeface="Times New Roman"/>
                <a:cs typeface="Times New Roman"/>
              </a:rPr>
              <a:t> </a:t>
            </a:r>
            <a:r>
              <a:rPr sz="2500" dirty="0">
                <a:solidFill>
                  <a:srgbClr val="181B0E"/>
                </a:solidFill>
                <a:latin typeface="Times New Roman"/>
                <a:cs typeface="Times New Roman"/>
              </a:rPr>
              <a:t>used</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60" dirty="0">
                <a:solidFill>
                  <a:srgbClr val="181B0E"/>
                </a:solidFill>
                <a:latin typeface="Times New Roman"/>
                <a:cs typeface="Times New Roman"/>
              </a:rPr>
              <a:t> </a:t>
            </a:r>
            <a:r>
              <a:rPr sz="2500" dirty="0">
                <a:solidFill>
                  <a:srgbClr val="181B0E"/>
                </a:solidFill>
                <a:latin typeface="Times New Roman"/>
                <a:cs typeface="Times New Roman"/>
              </a:rPr>
              <a:t>determine</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uniqueness</a:t>
            </a:r>
            <a:r>
              <a:rPr sz="2500" spc="-60" dirty="0">
                <a:solidFill>
                  <a:srgbClr val="181B0E"/>
                </a:solidFill>
                <a:latin typeface="Times New Roman"/>
                <a:cs typeface="Times New Roman"/>
              </a:rPr>
              <a:t> </a:t>
            </a:r>
            <a:r>
              <a:rPr sz="2500" dirty="0">
                <a:solidFill>
                  <a:srgbClr val="181B0E"/>
                </a:solidFill>
                <a:latin typeface="Times New Roman"/>
                <a:cs typeface="Times New Roman"/>
              </a:rPr>
              <a:t>of</a:t>
            </a:r>
            <a:r>
              <a:rPr sz="2500" spc="-55" dirty="0">
                <a:solidFill>
                  <a:srgbClr val="181B0E"/>
                </a:solidFill>
                <a:latin typeface="Times New Roman"/>
                <a:cs typeface="Times New Roman"/>
              </a:rPr>
              <a:t> </a:t>
            </a:r>
            <a:r>
              <a:rPr sz="2500" spc="-50" dirty="0">
                <a:solidFill>
                  <a:srgbClr val="181B0E"/>
                </a:solidFill>
                <a:latin typeface="Times New Roman"/>
                <a:cs typeface="Times New Roman"/>
              </a:rPr>
              <a:t>a 	</a:t>
            </a:r>
            <a:r>
              <a:rPr sz="2500" dirty="0">
                <a:solidFill>
                  <a:srgbClr val="181B0E"/>
                </a:solidFill>
                <a:latin typeface="Times New Roman"/>
                <a:cs typeface="Times New Roman"/>
              </a:rPr>
              <a:t>fingerprint</a:t>
            </a:r>
            <a:r>
              <a:rPr sz="2500" spc="-110" dirty="0">
                <a:solidFill>
                  <a:srgbClr val="181B0E"/>
                </a:solidFill>
                <a:latin typeface="Times New Roman"/>
                <a:cs typeface="Times New Roman"/>
              </a:rPr>
              <a:t> </a:t>
            </a:r>
            <a:r>
              <a:rPr sz="2500" spc="-10" dirty="0">
                <a:solidFill>
                  <a:srgbClr val="181B0E"/>
                </a:solidFill>
                <a:latin typeface="Times New Roman"/>
                <a:cs typeface="Times New Roman"/>
              </a:rPr>
              <a:t>image.</a:t>
            </a:r>
            <a:endParaRPr sz="2500" dirty="0">
              <a:latin typeface="Times New Roman"/>
              <a:cs typeface="Times New Roman"/>
            </a:endParaRPr>
          </a:p>
          <a:p>
            <a:pPr marL="329565" marR="5080" indent="-317500">
              <a:lnSpc>
                <a:spcPct val="113999"/>
              </a:lnSpc>
              <a:buFont typeface="SimSun"/>
              <a:buChar char="■"/>
              <a:tabLst>
                <a:tab pos="329565" algn="l"/>
                <a:tab pos="391160" algn="l"/>
              </a:tabLst>
            </a:pPr>
            <a:r>
              <a:rPr sz="2500" dirty="0">
                <a:solidFill>
                  <a:srgbClr val="181B0E"/>
                </a:solidFill>
                <a:latin typeface="Times New Roman"/>
                <a:cs typeface="Times New Roman"/>
              </a:rPr>
              <a:t>	A</a:t>
            </a:r>
            <a:r>
              <a:rPr sz="2500" spc="-160" dirty="0">
                <a:solidFill>
                  <a:srgbClr val="181B0E"/>
                </a:solidFill>
                <a:latin typeface="Times New Roman"/>
                <a:cs typeface="Times New Roman"/>
              </a:rPr>
              <a:t> </a:t>
            </a:r>
            <a:r>
              <a:rPr sz="2500" dirty="0">
                <a:solidFill>
                  <a:srgbClr val="181B0E"/>
                </a:solidFill>
                <a:latin typeface="Times New Roman"/>
                <a:cs typeface="Times New Roman"/>
              </a:rPr>
              <a:t>good</a:t>
            </a:r>
            <a:r>
              <a:rPr sz="2500" spc="-70" dirty="0">
                <a:solidFill>
                  <a:srgbClr val="181B0E"/>
                </a:solidFill>
                <a:latin typeface="Times New Roman"/>
                <a:cs typeface="Times New Roman"/>
              </a:rPr>
              <a:t> </a:t>
            </a:r>
            <a:r>
              <a:rPr sz="2500" dirty="0">
                <a:solidFill>
                  <a:srgbClr val="181B0E"/>
                </a:solidFill>
                <a:latin typeface="Times New Roman"/>
                <a:cs typeface="Times New Roman"/>
              </a:rPr>
              <a:t>quality</a:t>
            </a:r>
            <a:r>
              <a:rPr sz="2500" spc="-50"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4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50" dirty="0">
                <a:solidFill>
                  <a:srgbClr val="181B0E"/>
                </a:solidFill>
                <a:latin typeface="Times New Roman"/>
                <a:cs typeface="Times New Roman"/>
              </a:rPr>
              <a:t> </a:t>
            </a:r>
            <a:r>
              <a:rPr sz="2500" dirty="0">
                <a:solidFill>
                  <a:srgbClr val="181B0E"/>
                </a:solidFill>
                <a:latin typeface="Times New Roman"/>
                <a:cs typeface="Times New Roman"/>
              </a:rPr>
              <a:t>can</a:t>
            </a:r>
            <a:r>
              <a:rPr sz="2500" spc="-50" dirty="0">
                <a:solidFill>
                  <a:srgbClr val="181B0E"/>
                </a:solidFill>
                <a:latin typeface="Times New Roman"/>
                <a:cs typeface="Times New Roman"/>
              </a:rPr>
              <a:t> </a:t>
            </a:r>
            <a:r>
              <a:rPr sz="2500" dirty="0">
                <a:solidFill>
                  <a:srgbClr val="181B0E"/>
                </a:solidFill>
                <a:latin typeface="Times New Roman"/>
                <a:cs typeface="Times New Roman"/>
              </a:rPr>
              <a:t>have</a:t>
            </a:r>
            <a:r>
              <a:rPr sz="2500" spc="-50" dirty="0">
                <a:solidFill>
                  <a:srgbClr val="181B0E"/>
                </a:solidFill>
                <a:latin typeface="Times New Roman"/>
                <a:cs typeface="Times New Roman"/>
              </a:rPr>
              <a:t> </a:t>
            </a:r>
            <a:r>
              <a:rPr sz="2500" dirty="0">
                <a:solidFill>
                  <a:srgbClr val="181B0E"/>
                </a:solidFill>
                <a:latin typeface="Times New Roman"/>
                <a:cs typeface="Times New Roman"/>
              </a:rPr>
              <a:t>25</a:t>
            </a:r>
            <a:r>
              <a:rPr sz="2500" spc="-50" dirty="0">
                <a:solidFill>
                  <a:srgbClr val="181B0E"/>
                </a:solidFill>
                <a:latin typeface="Times New Roman"/>
                <a:cs typeface="Times New Roman"/>
              </a:rPr>
              <a:t> </a:t>
            </a:r>
            <a:r>
              <a:rPr sz="2500" dirty="0">
                <a:solidFill>
                  <a:srgbClr val="181B0E"/>
                </a:solidFill>
                <a:latin typeface="Times New Roman"/>
                <a:cs typeface="Times New Roman"/>
              </a:rPr>
              <a:t>to</a:t>
            </a:r>
            <a:r>
              <a:rPr sz="2500" spc="-45" dirty="0">
                <a:solidFill>
                  <a:srgbClr val="181B0E"/>
                </a:solidFill>
                <a:latin typeface="Times New Roman"/>
                <a:cs typeface="Times New Roman"/>
              </a:rPr>
              <a:t> </a:t>
            </a:r>
            <a:r>
              <a:rPr sz="2500" dirty="0">
                <a:solidFill>
                  <a:srgbClr val="181B0E"/>
                </a:solidFill>
                <a:latin typeface="Times New Roman"/>
                <a:cs typeface="Times New Roman"/>
              </a:rPr>
              <a:t>80</a:t>
            </a:r>
            <a:r>
              <a:rPr sz="2500" spc="-50" dirty="0">
                <a:solidFill>
                  <a:srgbClr val="181B0E"/>
                </a:solidFill>
                <a:latin typeface="Times New Roman"/>
                <a:cs typeface="Times New Roman"/>
              </a:rPr>
              <a:t> </a:t>
            </a:r>
            <a:r>
              <a:rPr sz="2500" dirty="0">
                <a:solidFill>
                  <a:srgbClr val="181B0E"/>
                </a:solidFill>
                <a:latin typeface="Times New Roman"/>
                <a:cs typeface="Times New Roman"/>
              </a:rPr>
              <a:t>minutiae</a:t>
            </a:r>
            <a:r>
              <a:rPr sz="2500" spc="-50" dirty="0">
                <a:solidFill>
                  <a:srgbClr val="181B0E"/>
                </a:solidFill>
                <a:latin typeface="Times New Roman"/>
                <a:cs typeface="Times New Roman"/>
              </a:rPr>
              <a:t> </a:t>
            </a:r>
            <a:r>
              <a:rPr sz="2500" spc="-10" dirty="0">
                <a:solidFill>
                  <a:srgbClr val="181B0E"/>
                </a:solidFill>
                <a:latin typeface="Times New Roman"/>
                <a:cs typeface="Times New Roman"/>
              </a:rPr>
              <a:t>depending </a:t>
            </a:r>
            <a:r>
              <a:rPr sz="2500" dirty="0">
                <a:solidFill>
                  <a:srgbClr val="181B0E"/>
                </a:solidFill>
                <a:latin typeface="Times New Roman"/>
                <a:cs typeface="Times New Roman"/>
              </a:rPr>
              <a:t>on</a:t>
            </a:r>
            <a:r>
              <a:rPr sz="2500" spc="-60" dirty="0">
                <a:solidFill>
                  <a:srgbClr val="181B0E"/>
                </a:solidFill>
                <a:latin typeface="Times New Roman"/>
                <a:cs typeface="Times New Roman"/>
              </a:rPr>
              <a:t> </a:t>
            </a:r>
            <a:r>
              <a:rPr sz="2500" dirty="0">
                <a:solidFill>
                  <a:srgbClr val="181B0E"/>
                </a:solidFill>
                <a:latin typeface="Times New Roman"/>
                <a:cs typeface="Times New Roman"/>
              </a:rPr>
              <a:t>the</a:t>
            </a:r>
            <a:r>
              <a:rPr sz="2500" spc="-60"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60" dirty="0">
                <a:solidFill>
                  <a:srgbClr val="181B0E"/>
                </a:solidFill>
                <a:latin typeface="Times New Roman"/>
                <a:cs typeface="Times New Roman"/>
              </a:rPr>
              <a:t> </a:t>
            </a:r>
            <a:r>
              <a:rPr sz="2500" dirty="0">
                <a:solidFill>
                  <a:srgbClr val="181B0E"/>
                </a:solidFill>
                <a:latin typeface="Times New Roman"/>
                <a:cs typeface="Times New Roman"/>
              </a:rPr>
              <a:t>scanner</a:t>
            </a:r>
            <a:r>
              <a:rPr sz="2500" spc="-60" dirty="0">
                <a:solidFill>
                  <a:srgbClr val="181B0E"/>
                </a:solidFill>
                <a:latin typeface="Times New Roman"/>
                <a:cs typeface="Times New Roman"/>
              </a:rPr>
              <a:t> </a:t>
            </a:r>
            <a:r>
              <a:rPr sz="2500" dirty="0">
                <a:solidFill>
                  <a:srgbClr val="181B0E"/>
                </a:solidFill>
                <a:latin typeface="Times New Roman"/>
                <a:cs typeface="Times New Roman"/>
              </a:rPr>
              <a:t>resolution</a:t>
            </a:r>
            <a:r>
              <a:rPr sz="2500" spc="-60" dirty="0">
                <a:solidFill>
                  <a:srgbClr val="181B0E"/>
                </a:solidFill>
                <a:latin typeface="Times New Roman"/>
                <a:cs typeface="Times New Roman"/>
              </a:rPr>
              <a:t> </a:t>
            </a:r>
            <a:r>
              <a:rPr sz="2500" dirty="0">
                <a:solidFill>
                  <a:srgbClr val="181B0E"/>
                </a:solidFill>
                <a:latin typeface="Times New Roman"/>
                <a:cs typeface="Times New Roman"/>
              </a:rPr>
              <a:t>and</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60" dirty="0">
                <a:solidFill>
                  <a:srgbClr val="181B0E"/>
                </a:solidFill>
                <a:latin typeface="Times New Roman"/>
                <a:cs typeface="Times New Roman"/>
              </a:rPr>
              <a:t> </a:t>
            </a:r>
            <a:r>
              <a:rPr sz="2500" dirty="0">
                <a:solidFill>
                  <a:srgbClr val="181B0E"/>
                </a:solidFill>
                <a:latin typeface="Times New Roman"/>
                <a:cs typeface="Times New Roman"/>
              </a:rPr>
              <a:t>placement</a:t>
            </a:r>
            <a:r>
              <a:rPr sz="2500" spc="-60" dirty="0">
                <a:solidFill>
                  <a:srgbClr val="181B0E"/>
                </a:solidFill>
                <a:latin typeface="Times New Roman"/>
                <a:cs typeface="Times New Roman"/>
              </a:rPr>
              <a:t> </a:t>
            </a:r>
            <a:r>
              <a:rPr sz="2500" dirty="0">
                <a:solidFill>
                  <a:srgbClr val="181B0E"/>
                </a:solidFill>
                <a:latin typeface="Times New Roman"/>
                <a:cs typeface="Times New Roman"/>
              </a:rPr>
              <a:t>of</a:t>
            </a:r>
            <a:r>
              <a:rPr sz="2500" spc="-60" dirty="0">
                <a:solidFill>
                  <a:srgbClr val="181B0E"/>
                </a:solidFill>
                <a:latin typeface="Times New Roman"/>
                <a:cs typeface="Times New Roman"/>
              </a:rPr>
              <a:t> </a:t>
            </a:r>
            <a:r>
              <a:rPr sz="2500" dirty="0">
                <a:solidFill>
                  <a:srgbClr val="181B0E"/>
                </a:solidFill>
                <a:latin typeface="Times New Roman"/>
                <a:cs typeface="Times New Roman"/>
              </a:rPr>
              <a:t>finger</a:t>
            </a:r>
            <a:r>
              <a:rPr sz="2500" spc="-60" dirty="0">
                <a:solidFill>
                  <a:srgbClr val="181B0E"/>
                </a:solidFill>
                <a:latin typeface="Times New Roman"/>
                <a:cs typeface="Times New Roman"/>
              </a:rPr>
              <a:t> </a:t>
            </a:r>
            <a:r>
              <a:rPr sz="2500" spc="-25" dirty="0">
                <a:solidFill>
                  <a:srgbClr val="181B0E"/>
                </a:solidFill>
                <a:latin typeface="Times New Roman"/>
                <a:cs typeface="Times New Roman"/>
              </a:rPr>
              <a:t>on</a:t>
            </a:r>
            <a:endParaRPr sz="2500" dirty="0">
              <a:latin typeface="Times New Roman"/>
              <a:cs typeface="Times New Roman"/>
            </a:endParaRPr>
          </a:p>
          <a:p>
            <a:pPr marL="329565">
              <a:lnSpc>
                <a:spcPct val="100000"/>
              </a:lnSpc>
              <a:spcBef>
                <a:spcPts val="420"/>
              </a:spcBef>
            </a:pPr>
            <a:r>
              <a:rPr sz="2500" dirty="0">
                <a:solidFill>
                  <a:srgbClr val="181B0E"/>
                </a:solidFill>
                <a:latin typeface="Times New Roman"/>
                <a:cs typeface="Times New Roman"/>
              </a:rPr>
              <a:t>the</a:t>
            </a:r>
            <a:r>
              <a:rPr sz="2500" spc="-35" dirty="0">
                <a:solidFill>
                  <a:srgbClr val="181B0E"/>
                </a:solidFill>
                <a:latin typeface="Times New Roman"/>
                <a:cs typeface="Times New Roman"/>
              </a:rPr>
              <a:t> </a:t>
            </a:r>
            <a:r>
              <a:rPr sz="2500" spc="-10" dirty="0">
                <a:solidFill>
                  <a:srgbClr val="181B0E"/>
                </a:solidFill>
                <a:latin typeface="Times New Roman"/>
                <a:cs typeface="Times New Roman"/>
              </a:rPr>
              <a:t>sensor.</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406400"/>
            <a:ext cx="9286240" cy="5844677"/>
          </a:xfrm>
          <a:prstGeom prst="rect">
            <a:avLst/>
          </a:prstGeom>
        </p:spPr>
        <p:txBody>
          <a:bodyPr vert="horz" wrap="square" lIns="0" tIns="12065" rIns="0" bIns="0" rtlCol="0">
            <a:spAutoFit/>
          </a:bodyPr>
          <a:lstStyle/>
          <a:p>
            <a:pPr marL="12700">
              <a:lnSpc>
                <a:spcPct val="100000"/>
              </a:lnSpc>
              <a:spcBef>
                <a:spcPts val="95"/>
              </a:spcBef>
            </a:pPr>
            <a:r>
              <a:rPr sz="4000" b="1" dirty="0">
                <a:latin typeface="Times New Roman"/>
                <a:cs typeface="Times New Roman"/>
              </a:rPr>
              <a:t>Principal</a:t>
            </a:r>
            <a:r>
              <a:rPr sz="4000" b="1" spc="-40" dirty="0">
                <a:latin typeface="Times New Roman"/>
                <a:cs typeface="Times New Roman"/>
              </a:rPr>
              <a:t> </a:t>
            </a:r>
            <a:r>
              <a:rPr sz="4000" b="1" spc="-10" dirty="0">
                <a:latin typeface="Times New Roman"/>
                <a:cs typeface="Times New Roman"/>
              </a:rPr>
              <a:t>Component</a:t>
            </a:r>
            <a:r>
              <a:rPr sz="4000" b="1" spc="-145" dirty="0">
                <a:latin typeface="Times New Roman"/>
                <a:cs typeface="Times New Roman"/>
              </a:rPr>
              <a:t> </a:t>
            </a:r>
            <a:r>
              <a:rPr sz="4000" b="1" spc="-10" dirty="0">
                <a:latin typeface="Times New Roman"/>
                <a:cs typeface="Times New Roman"/>
              </a:rPr>
              <a:t>Analysis</a:t>
            </a:r>
            <a:endParaRPr sz="4000" dirty="0">
              <a:latin typeface="Times New Roman"/>
              <a:cs typeface="Times New Roman"/>
            </a:endParaRPr>
          </a:p>
          <a:p>
            <a:pPr marL="396240" marR="412750" indent="-384175">
              <a:lnSpc>
                <a:spcPct val="134000"/>
              </a:lnSpc>
              <a:spcBef>
                <a:spcPts val="945"/>
              </a:spcBef>
              <a:buFont typeface="SimSun"/>
              <a:buChar char="■"/>
              <a:tabLst>
                <a:tab pos="408940" algn="l"/>
              </a:tabLst>
            </a:pP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principal</a:t>
            </a:r>
            <a:r>
              <a:rPr sz="2500" spc="-55" dirty="0">
                <a:solidFill>
                  <a:srgbClr val="181B0E"/>
                </a:solidFill>
                <a:latin typeface="Times New Roman"/>
                <a:cs typeface="Times New Roman"/>
              </a:rPr>
              <a:t> </a:t>
            </a:r>
            <a:r>
              <a:rPr sz="2500" dirty="0">
                <a:solidFill>
                  <a:srgbClr val="181B0E"/>
                </a:solidFill>
                <a:latin typeface="Times New Roman"/>
                <a:cs typeface="Times New Roman"/>
              </a:rPr>
              <a:t>component</a:t>
            </a:r>
            <a:r>
              <a:rPr sz="2500" spc="-55" dirty="0">
                <a:solidFill>
                  <a:srgbClr val="181B0E"/>
                </a:solidFill>
                <a:latin typeface="Times New Roman"/>
                <a:cs typeface="Times New Roman"/>
              </a:rPr>
              <a:t> </a:t>
            </a:r>
            <a:r>
              <a:rPr sz="2500" dirty="0">
                <a:solidFill>
                  <a:srgbClr val="181B0E"/>
                </a:solidFill>
                <a:latin typeface="Times New Roman"/>
                <a:cs typeface="Times New Roman"/>
              </a:rPr>
              <a:t>analysis</a:t>
            </a:r>
            <a:r>
              <a:rPr sz="2500" spc="-50" dirty="0">
                <a:solidFill>
                  <a:srgbClr val="181B0E"/>
                </a:solidFill>
                <a:latin typeface="Times New Roman"/>
                <a:cs typeface="Times New Roman"/>
              </a:rPr>
              <a:t> </a:t>
            </a:r>
            <a:r>
              <a:rPr sz="2500" dirty="0">
                <a:solidFill>
                  <a:srgbClr val="181B0E"/>
                </a:solidFill>
                <a:latin typeface="Times New Roman"/>
                <a:cs typeface="Times New Roman"/>
              </a:rPr>
              <a:t>(PCA)</a:t>
            </a:r>
            <a:r>
              <a:rPr sz="2500" spc="-55" dirty="0">
                <a:solidFill>
                  <a:srgbClr val="181B0E"/>
                </a:solidFill>
                <a:latin typeface="Times New Roman"/>
                <a:cs typeface="Times New Roman"/>
              </a:rPr>
              <a:t> </a:t>
            </a:r>
            <a:r>
              <a:rPr sz="2500" dirty="0">
                <a:solidFill>
                  <a:srgbClr val="181B0E"/>
                </a:solidFill>
                <a:latin typeface="Times New Roman"/>
                <a:cs typeface="Times New Roman"/>
              </a:rPr>
              <a:t>is</a:t>
            </a:r>
            <a:r>
              <a:rPr sz="2500" spc="-55" dirty="0">
                <a:solidFill>
                  <a:srgbClr val="181B0E"/>
                </a:solidFill>
                <a:latin typeface="Times New Roman"/>
                <a:cs typeface="Times New Roman"/>
              </a:rPr>
              <a:t> </a:t>
            </a:r>
            <a:r>
              <a:rPr sz="2500" dirty="0">
                <a:solidFill>
                  <a:srgbClr val="181B0E"/>
                </a:solidFill>
                <a:latin typeface="Times New Roman"/>
                <a:cs typeface="Times New Roman"/>
              </a:rPr>
              <a:t>a</a:t>
            </a:r>
            <a:r>
              <a:rPr sz="2500" spc="-55" dirty="0">
                <a:solidFill>
                  <a:srgbClr val="181B0E"/>
                </a:solidFill>
                <a:latin typeface="Times New Roman"/>
                <a:cs typeface="Times New Roman"/>
              </a:rPr>
              <a:t> </a:t>
            </a:r>
            <a:r>
              <a:rPr sz="2500" dirty="0">
                <a:solidFill>
                  <a:srgbClr val="181B0E"/>
                </a:solidFill>
                <a:latin typeface="Times New Roman"/>
                <a:cs typeface="Times New Roman"/>
              </a:rPr>
              <a:t>kind</a:t>
            </a:r>
            <a:r>
              <a:rPr sz="2500" spc="-50" dirty="0">
                <a:solidFill>
                  <a:srgbClr val="181B0E"/>
                </a:solidFill>
                <a:latin typeface="Times New Roman"/>
                <a:cs typeface="Times New Roman"/>
              </a:rPr>
              <a:t> </a:t>
            </a:r>
            <a:r>
              <a:rPr sz="2500" dirty="0">
                <a:solidFill>
                  <a:srgbClr val="181B0E"/>
                </a:solidFill>
                <a:latin typeface="Times New Roman"/>
                <a:cs typeface="Times New Roman"/>
              </a:rPr>
              <a:t>of</a:t>
            </a:r>
            <a:r>
              <a:rPr sz="2500" spc="-55" dirty="0">
                <a:solidFill>
                  <a:srgbClr val="181B0E"/>
                </a:solidFill>
                <a:latin typeface="Times New Roman"/>
                <a:cs typeface="Times New Roman"/>
              </a:rPr>
              <a:t> </a:t>
            </a:r>
            <a:r>
              <a:rPr sz="2500" dirty="0">
                <a:solidFill>
                  <a:srgbClr val="181B0E"/>
                </a:solidFill>
                <a:latin typeface="Times New Roman"/>
                <a:cs typeface="Times New Roman"/>
              </a:rPr>
              <a:t>algorithms</a:t>
            </a:r>
            <a:r>
              <a:rPr sz="2500" spc="-55" dirty="0">
                <a:solidFill>
                  <a:srgbClr val="181B0E"/>
                </a:solidFill>
                <a:latin typeface="Times New Roman"/>
                <a:cs typeface="Times New Roman"/>
              </a:rPr>
              <a:t> </a:t>
            </a:r>
            <a:r>
              <a:rPr sz="2500" spc="-25" dirty="0">
                <a:solidFill>
                  <a:srgbClr val="181B0E"/>
                </a:solidFill>
                <a:latin typeface="Times New Roman"/>
                <a:cs typeface="Times New Roman"/>
              </a:rPr>
              <a:t>in 	</a:t>
            </a:r>
            <a:r>
              <a:rPr sz="2500" spc="-10" dirty="0">
                <a:solidFill>
                  <a:srgbClr val="181B0E"/>
                </a:solidFill>
                <a:latin typeface="Times New Roman"/>
                <a:cs typeface="Times New Roman"/>
              </a:rPr>
              <a:t>biometrics.</a:t>
            </a:r>
            <a:endParaRPr sz="2500" dirty="0">
              <a:latin typeface="Times New Roman"/>
              <a:cs typeface="Times New Roman"/>
            </a:endParaRPr>
          </a:p>
          <a:p>
            <a:pPr marL="408940" marR="29845" indent="-396875">
              <a:lnSpc>
                <a:spcPct val="134000"/>
              </a:lnSpc>
              <a:buFont typeface="SimSun"/>
              <a:buChar char="■"/>
              <a:tabLst>
                <a:tab pos="408940" algn="l"/>
              </a:tabLst>
            </a:pPr>
            <a:r>
              <a:rPr sz="2500" dirty="0">
                <a:solidFill>
                  <a:srgbClr val="181B0E"/>
                </a:solidFill>
                <a:latin typeface="Times New Roman"/>
                <a:cs typeface="Times New Roman"/>
              </a:rPr>
              <a:t>Principle</a:t>
            </a:r>
            <a:r>
              <a:rPr sz="2500" spc="-70" dirty="0">
                <a:solidFill>
                  <a:srgbClr val="181B0E"/>
                </a:solidFill>
                <a:latin typeface="Times New Roman"/>
                <a:cs typeface="Times New Roman"/>
              </a:rPr>
              <a:t> </a:t>
            </a:r>
            <a:r>
              <a:rPr sz="2500" dirty="0">
                <a:solidFill>
                  <a:srgbClr val="181B0E"/>
                </a:solidFill>
                <a:latin typeface="Times New Roman"/>
                <a:cs typeface="Times New Roman"/>
              </a:rPr>
              <a:t>component</a:t>
            </a:r>
            <a:r>
              <a:rPr sz="2500" spc="-65" dirty="0">
                <a:solidFill>
                  <a:srgbClr val="181B0E"/>
                </a:solidFill>
                <a:latin typeface="Times New Roman"/>
                <a:cs typeface="Times New Roman"/>
              </a:rPr>
              <a:t> </a:t>
            </a:r>
            <a:r>
              <a:rPr sz="2500" dirty="0">
                <a:solidFill>
                  <a:srgbClr val="181B0E"/>
                </a:solidFill>
                <a:latin typeface="Times New Roman"/>
                <a:cs typeface="Times New Roman"/>
              </a:rPr>
              <a:t>analysis</a:t>
            </a:r>
            <a:r>
              <a:rPr sz="2500" spc="-65" dirty="0">
                <a:solidFill>
                  <a:srgbClr val="181B0E"/>
                </a:solidFill>
                <a:latin typeface="Times New Roman"/>
                <a:cs typeface="Times New Roman"/>
              </a:rPr>
              <a:t> </a:t>
            </a:r>
            <a:r>
              <a:rPr sz="2500" dirty="0">
                <a:solidFill>
                  <a:srgbClr val="181B0E"/>
                </a:solidFill>
                <a:latin typeface="Times New Roman"/>
                <a:cs typeface="Times New Roman"/>
              </a:rPr>
              <a:t>is</a:t>
            </a:r>
            <a:r>
              <a:rPr sz="2500" spc="-65" dirty="0">
                <a:solidFill>
                  <a:srgbClr val="181B0E"/>
                </a:solidFill>
                <a:latin typeface="Times New Roman"/>
                <a:cs typeface="Times New Roman"/>
              </a:rPr>
              <a:t> </a:t>
            </a:r>
            <a:r>
              <a:rPr sz="2500" dirty="0">
                <a:solidFill>
                  <a:srgbClr val="181B0E"/>
                </a:solidFill>
                <a:latin typeface="Times New Roman"/>
                <a:cs typeface="Times New Roman"/>
              </a:rPr>
              <a:t>the</a:t>
            </a:r>
            <a:r>
              <a:rPr sz="2500" spc="-65" dirty="0">
                <a:solidFill>
                  <a:srgbClr val="181B0E"/>
                </a:solidFill>
                <a:latin typeface="Times New Roman"/>
                <a:cs typeface="Times New Roman"/>
              </a:rPr>
              <a:t> </a:t>
            </a:r>
            <a:r>
              <a:rPr sz="2500" dirty="0">
                <a:solidFill>
                  <a:srgbClr val="181B0E"/>
                </a:solidFill>
                <a:latin typeface="Times New Roman"/>
                <a:cs typeface="Times New Roman"/>
              </a:rPr>
              <a:t>most</a:t>
            </a:r>
            <a:r>
              <a:rPr sz="2500" spc="-65" dirty="0">
                <a:solidFill>
                  <a:srgbClr val="181B0E"/>
                </a:solidFill>
                <a:latin typeface="Times New Roman"/>
                <a:cs typeface="Times New Roman"/>
              </a:rPr>
              <a:t> </a:t>
            </a:r>
            <a:r>
              <a:rPr sz="2500" dirty="0">
                <a:solidFill>
                  <a:srgbClr val="181B0E"/>
                </a:solidFill>
                <a:latin typeface="Times New Roman"/>
                <a:cs typeface="Times New Roman"/>
              </a:rPr>
              <a:t>popular</a:t>
            </a:r>
            <a:r>
              <a:rPr sz="2500" spc="-70" dirty="0">
                <a:solidFill>
                  <a:srgbClr val="181B0E"/>
                </a:solidFill>
                <a:latin typeface="Times New Roman"/>
                <a:cs typeface="Times New Roman"/>
              </a:rPr>
              <a:t> </a:t>
            </a:r>
            <a:r>
              <a:rPr sz="2500" dirty="0">
                <a:solidFill>
                  <a:srgbClr val="181B0E"/>
                </a:solidFill>
                <a:latin typeface="Times New Roman"/>
                <a:cs typeface="Times New Roman"/>
              </a:rPr>
              <a:t>methods</a:t>
            </a:r>
            <a:r>
              <a:rPr sz="2500" spc="-65" dirty="0">
                <a:solidFill>
                  <a:srgbClr val="181B0E"/>
                </a:solidFill>
                <a:latin typeface="Times New Roman"/>
                <a:cs typeface="Times New Roman"/>
              </a:rPr>
              <a:t> </a:t>
            </a:r>
            <a:r>
              <a:rPr sz="2500" spc="-20" dirty="0">
                <a:solidFill>
                  <a:srgbClr val="181B0E"/>
                </a:solidFill>
                <a:latin typeface="Times New Roman"/>
                <a:cs typeface="Times New Roman"/>
              </a:rPr>
              <a:t>used </a:t>
            </a:r>
            <a:r>
              <a:rPr sz="2500" dirty="0">
                <a:solidFill>
                  <a:srgbClr val="181B0E"/>
                </a:solidFill>
                <a:latin typeface="Times New Roman"/>
                <a:cs typeface="Times New Roman"/>
              </a:rPr>
              <a:t>mainly</a:t>
            </a:r>
            <a:r>
              <a:rPr sz="2500" spc="-75" dirty="0">
                <a:solidFill>
                  <a:srgbClr val="181B0E"/>
                </a:solidFill>
                <a:latin typeface="Times New Roman"/>
                <a:cs typeface="Times New Roman"/>
              </a:rPr>
              <a:t> </a:t>
            </a:r>
            <a:r>
              <a:rPr sz="2500" dirty="0">
                <a:solidFill>
                  <a:srgbClr val="181B0E"/>
                </a:solidFill>
                <a:latin typeface="Times New Roman"/>
                <a:cs typeface="Times New Roman"/>
              </a:rPr>
              <a:t>for</a:t>
            </a:r>
            <a:r>
              <a:rPr sz="2500" spc="-70" dirty="0">
                <a:solidFill>
                  <a:srgbClr val="181B0E"/>
                </a:solidFill>
                <a:latin typeface="Times New Roman"/>
                <a:cs typeface="Times New Roman"/>
              </a:rPr>
              <a:t> </a:t>
            </a:r>
            <a:r>
              <a:rPr sz="2500" dirty="0">
                <a:solidFill>
                  <a:srgbClr val="181B0E"/>
                </a:solidFill>
                <a:latin typeface="Times New Roman"/>
                <a:cs typeface="Times New Roman"/>
              </a:rPr>
              <a:t>dimensionality</a:t>
            </a:r>
            <a:r>
              <a:rPr sz="2500" spc="-75" dirty="0">
                <a:solidFill>
                  <a:srgbClr val="181B0E"/>
                </a:solidFill>
                <a:latin typeface="Times New Roman"/>
                <a:cs typeface="Times New Roman"/>
              </a:rPr>
              <a:t> </a:t>
            </a:r>
            <a:r>
              <a:rPr sz="2500" dirty="0">
                <a:solidFill>
                  <a:srgbClr val="181B0E"/>
                </a:solidFill>
                <a:latin typeface="Times New Roman"/>
                <a:cs typeface="Times New Roman"/>
              </a:rPr>
              <a:t>reduction</a:t>
            </a:r>
            <a:r>
              <a:rPr sz="2500" spc="-70" dirty="0">
                <a:solidFill>
                  <a:srgbClr val="181B0E"/>
                </a:solidFill>
                <a:latin typeface="Times New Roman"/>
                <a:cs typeface="Times New Roman"/>
              </a:rPr>
              <a:t> </a:t>
            </a:r>
            <a:r>
              <a:rPr sz="2500" dirty="0">
                <a:solidFill>
                  <a:srgbClr val="181B0E"/>
                </a:solidFill>
                <a:latin typeface="Times New Roman"/>
                <a:cs typeface="Times New Roman"/>
              </a:rPr>
              <a:t>in</a:t>
            </a:r>
            <a:r>
              <a:rPr sz="2500" spc="-75" dirty="0">
                <a:solidFill>
                  <a:srgbClr val="181B0E"/>
                </a:solidFill>
                <a:latin typeface="Times New Roman"/>
                <a:cs typeface="Times New Roman"/>
              </a:rPr>
              <a:t> </a:t>
            </a:r>
            <a:r>
              <a:rPr sz="2500" dirty="0">
                <a:solidFill>
                  <a:srgbClr val="181B0E"/>
                </a:solidFill>
                <a:latin typeface="Times New Roman"/>
                <a:cs typeface="Times New Roman"/>
              </a:rPr>
              <a:t>recognition</a:t>
            </a:r>
            <a:r>
              <a:rPr sz="2500" spc="-70" dirty="0">
                <a:solidFill>
                  <a:srgbClr val="181B0E"/>
                </a:solidFill>
                <a:latin typeface="Times New Roman"/>
                <a:cs typeface="Times New Roman"/>
              </a:rPr>
              <a:t> </a:t>
            </a:r>
            <a:r>
              <a:rPr sz="2500" dirty="0">
                <a:solidFill>
                  <a:srgbClr val="181B0E"/>
                </a:solidFill>
                <a:latin typeface="Times New Roman"/>
                <a:cs typeface="Times New Roman"/>
              </a:rPr>
              <a:t>problem</a:t>
            </a:r>
            <a:r>
              <a:rPr sz="2500" spc="-75" dirty="0">
                <a:solidFill>
                  <a:srgbClr val="181B0E"/>
                </a:solidFill>
                <a:latin typeface="Times New Roman"/>
                <a:cs typeface="Times New Roman"/>
              </a:rPr>
              <a:t> </a:t>
            </a:r>
            <a:r>
              <a:rPr sz="2500" dirty="0">
                <a:solidFill>
                  <a:srgbClr val="181B0E"/>
                </a:solidFill>
                <a:latin typeface="Times New Roman"/>
                <a:cs typeface="Times New Roman"/>
              </a:rPr>
              <a:t>to</a:t>
            </a:r>
            <a:r>
              <a:rPr sz="2500" spc="-70" dirty="0">
                <a:solidFill>
                  <a:srgbClr val="181B0E"/>
                </a:solidFill>
                <a:latin typeface="Times New Roman"/>
                <a:cs typeface="Times New Roman"/>
              </a:rPr>
              <a:t> </a:t>
            </a:r>
            <a:r>
              <a:rPr sz="2500" spc="-10" dirty="0">
                <a:solidFill>
                  <a:srgbClr val="181B0E"/>
                </a:solidFill>
                <a:latin typeface="Times New Roman"/>
                <a:cs typeface="Times New Roman"/>
              </a:rPr>
              <a:t>extract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region</a:t>
            </a:r>
            <a:r>
              <a:rPr sz="2500" spc="-45" dirty="0">
                <a:solidFill>
                  <a:srgbClr val="181B0E"/>
                </a:solidFill>
                <a:latin typeface="Times New Roman"/>
                <a:cs typeface="Times New Roman"/>
              </a:rPr>
              <a:t> </a:t>
            </a:r>
            <a:r>
              <a:rPr sz="2500" dirty="0">
                <a:solidFill>
                  <a:srgbClr val="181B0E"/>
                </a:solidFill>
                <a:latin typeface="Times New Roman"/>
                <a:cs typeface="Times New Roman"/>
              </a:rPr>
              <a:t>of</a:t>
            </a:r>
            <a:r>
              <a:rPr sz="2500" spc="-50" dirty="0">
                <a:solidFill>
                  <a:srgbClr val="181B0E"/>
                </a:solidFill>
                <a:latin typeface="Times New Roman"/>
                <a:cs typeface="Times New Roman"/>
              </a:rPr>
              <a:t> </a:t>
            </a:r>
            <a:r>
              <a:rPr sz="2500" dirty="0">
                <a:solidFill>
                  <a:srgbClr val="181B0E"/>
                </a:solidFill>
                <a:latin typeface="Times New Roman"/>
                <a:cs typeface="Times New Roman"/>
              </a:rPr>
              <a:t>interest</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features.</a:t>
            </a:r>
            <a:endParaRPr sz="2500" dirty="0">
              <a:latin typeface="Times New Roman"/>
              <a:cs typeface="Times New Roman"/>
            </a:endParaRPr>
          </a:p>
          <a:p>
            <a:pPr marL="402590" marR="1184275" indent="-390525">
              <a:lnSpc>
                <a:spcPct val="134000"/>
              </a:lnSpc>
              <a:buFont typeface="SimSun"/>
              <a:buChar char="■"/>
              <a:tabLst>
                <a:tab pos="408940" algn="l"/>
              </a:tabLst>
            </a:pPr>
            <a:r>
              <a:rPr sz="2500" dirty="0">
                <a:solidFill>
                  <a:srgbClr val="181B0E"/>
                </a:solidFill>
                <a:latin typeface="Times New Roman"/>
                <a:cs typeface="Times New Roman"/>
              </a:rPr>
              <a:t>This</a:t>
            </a:r>
            <a:r>
              <a:rPr sz="2500" spc="-50" dirty="0">
                <a:solidFill>
                  <a:srgbClr val="181B0E"/>
                </a:solidFill>
                <a:latin typeface="Times New Roman"/>
                <a:cs typeface="Times New Roman"/>
              </a:rPr>
              <a:t> </a:t>
            </a:r>
            <a:r>
              <a:rPr sz="2500" dirty="0">
                <a:solidFill>
                  <a:srgbClr val="181B0E"/>
                </a:solidFill>
                <a:latin typeface="Times New Roman"/>
                <a:cs typeface="Times New Roman"/>
              </a:rPr>
              <a:t>is</a:t>
            </a:r>
            <a:r>
              <a:rPr sz="2500" spc="-50" dirty="0">
                <a:solidFill>
                  <a:srgbClr val="181B0E"/>
                </a:solidFill>
                <a:latin typeface="Times New Roman"/>
                <a:cs typeface="Times New Roman"/>
              </a:rPr>
              <a:t> </a:t>
            </a:r>
            <a:r>
              <a:rPr sz="2500" dirty="0">
                <a:solidFill>
                  <a:srgbClr val="181B0E"/>
                </a:solidFill>
                <a:latin typeface="Times New Roman"/>
                <a:cs typeface="Times New Roman"/>
              </a:rPr>
              <a:t>done</a:t>
            </a:r>
            <a:r>
              <a:rPr sz="2500" spc="-50" dirty="0">
                <a:solidFill>
                  <a:srgbClr val="181B0E"/>
                </a:solidFill>
                <a:latin typeface="Times New Roman"/>
                <a:cs typeface="Times New Roman"/>
              </a:rPr>
              <a:t> </a:t>
            </a:r>
            <a:r>
              <a:rPr sz="2500" dirty="0">
                <a:solidFill>
                  <a:srgbClr val="181B0E"/>
                </a:solidFill>
                <a:latin typeface="Times New Roman"/>
                <a:cs typeface="Times New Roman"/>
              </a:rPr>
              <a:t>by</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removal</a:t>
            </a:r>
            <a:r>
              <a:rPr sz="2500" spc="-50"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dirty="0">
                <a:solidFill>
                  <a:srgbClr val="181B0E"/>
                </a:solidFill>
                <a:latin typeface="Times New Roman"/>
                <a:cs typeface="Times New Roman"/>
              </a:rPr>
              <a:t>redundant</a:t>
            </a:r>
            <a:r>
              <a:rPr sz="2500" spc="-50" dirty="0">
                <a:solidFill>
                  <a:srgbClr val="181B0E"/>
                </a:solidFill>
                <a:latin typeface="Times New Roman"/>
                <a:cs typeface="Times New Roman"/>
              </a:rPr>
              <a:t> </a:t>
            </a:r>
            <a:r>
              <a:rPr sz="2500" dirty="0">
                <a:solidFill>
                  <a:srgbClr val="181B0E"/>
                </a:solidFill>
                <a:latin typeface="Times New Roman"/>
                <a:cs typeface="Times New Roman"/>
              </a:rPr>
              <a:t>and</a:t>
            </a:r>
            <a:r>
              <a:rPr sz="2500" spc="-50" dirty="0">
                <a:solidFill>
                  <a:srgbClr val="181B0E"/>
                </a:solidFill>
                <a:latin typeface="Times New Roman"/>
                <a:cs typeface="Times New Roman"/>
              </a:rPr>
              <a:t> </a:t>
            </a:r>
            <a:r>
              <a:rPr sz="2500" dirty="0">
                <a:solidFill>
                  <a:srgbClr val="181B0E"/>
                </a:solidFill>
                <a:latin typeface="Times New Roman"/>
                <a:cs typeface="Times New Roman"/>
              </a:rPr>
              <a:t>unwanted</a:t>
            </a:r>
            <a:r>
              <a:rPr sz="2500" spc="-45" dirty="0">
                <a:solidFill>
                  <a:srgbClr val="181B0E"/>
                </a:solidFill>
                <a:latin typeface="Times New Roman"/>
                <a:cs typeface="Times New Roman"/>
              </a:rPr>
              <a:t> </a:t>
            </a:r>
            <a:r>
              <a:rPr sz="2500" spc="-20" dirty="0">
                <a:solidFill>
                  <a:srgbClr val="181B0E"/>
                </a:solidFill>
                <a:latin typeface="Times New Roman"/>
                <a:cs typeface="Times New Roman"/>
              </a:rPr>
              <a:t>data 	</a:t>
            </a:r>
            <a:r>
              <a:rPr sz="2500" spc="-10" dirty="0">
                <a:solidFill>
                  <a:srgbClr val="181B0E"/>
                </a:solidFill>
                <a:latin typeface="Times New Roman"/>
                <a:cs typeface="Times New Roman"/>
              </a:rPr>
              <a:t>economically.</a:t>
            </a:r>
            <a:endParaRPr sz="2500" dirty="0">
              <a:latin typeface="Times New Roman"/>
              <a:cs typeface="Times New Roman"/>
            </a:endParaRPr>
          </a:p>
          <a:p>
            <a:pPr marL="408940" marR="5080" indent="-396875">
              <a:lnSpc>
                <a:spcPct val="134000"/>
              </a:lnSpc>
              <a:buFont typeface="SimSun"/>
              <a:buChar char="■"/>
              <a:tabLst>
                <a:tab pos="408940" algn="l"/>
              </a:tabLst>
            </a:pPr>
            <a:r>
              <a:rPr sz="2500" dirty="0">
                <a:solidFill>
                  <a:srgbClr val="181B0E"/>
                </a:solidFill>
                <a:latin typeface="Times New Roman"/>
                <a:cs typeface="Times New Roman"/>
              </a:rPr>
              <a:t>PCA</a:t>
            </a:r>
            <a:r>
              <a:rPr sz="2500" spc="-160" dirty="0">
                <a:solidFill>
                  <a:srgbClr val="181B0E"/>
                </a:solidFill>
                <a:latin typeface="Times New Roman"/>
                <a:cs typeface="Times New Roman"/>
              </a:rPr>
              <a:t> </a:t>
            </a:r>
            <a:r>
              <a:rPr sz="2500" dirty="0">
                <a:solidFill>
                  <a:srgbClr val="181B0E"/>
                </a:solidFill>
                <a:latin typeface="Times New Roman"/>
                <a:cs typeface="Times New Roman"/>
              </a:rPr>
              <a:t>is</a:t>
            </a:r>
            <a:r>
              <a:rPr sz="2500" spc="-55" dirty="0">
                <a:solidFill>
                  <a:srgbClr val="181B0E"/>
                </a:solidFill>
                <a:latin typeface="Times New Roman"/>
                <a:cs typeface="Times New Roman"/>
              </a:rPr>
              <a:t> </a:t>
            </a:r>
            <a:r>
              <a:rPr sz="2500" dirty="0">
                <a:solidFill>
                  <a:srgbClr val="181B0E"/>
                </a:solidFill>
                <a:latin typeface="Times New Roman"/>
                <a:cs typeface="Times New Roman"/>
              </a:rPr>
              <a:t>employed</a:t>
            </a:r>
            <a:r>
              <a:rPr sz="2500" spc="-45" dirty="0">
                <a:solidFill>
                  <a:srgbClr val="181B0E"/>
                </a:solidFill>
                <a:latin typeface="Times New Roman"/>
                <a:cs typeface="Times New Roman"/>
              </a:rPr>
              <a:t> </a:t>
            </a:r>
            <a:r>
              <a:rPr sz="2500" dirty="0">
                <a:solidFill>
                  <a:srgbClr val="181B0E"/>
                </a:solidFill>
                <a:latin typeface="Times New Roman"/>
                <a:cs typeface="Times New Roman"/>
              </a:rPr>
              <a:t>to</a:t>
            </a:r>
            <a:r>
              <a:rPr sz="2500" spc="-40" dirty="0">
                <a:solidFill>
                  <a:srgbClr val="181B0E"/>
                </a:solidFill>
                <a:latin typeface="Times New Roman"/>
                <a:cs typeface="Times New Roman"/>
              </a:rPr>
              <a:t> </a:t>
            </a:r>
            <a:r>
              <a:rPr sz="2500" dirty="0">
                <a:solidFill>
                  <a:srgbClr val="181B0E"/>
                </a:solidFill>
                <a:latin typeface="Times New Roman"/>
                <a:cs typeface="Times New Roman"/>
              </a:rPr>
              <a:t>map</a:t>
            </a:r>
            <a:r>
              <a:rPr sz="2500" spc="-40" dirty="0">
                <a:solidFill>
                  <a:srgbClr val="181B0E"/>
                </a:solidFill>
                <a:latin typeface="Times New Roman"/>
                <a:cs typeface="Times New Roman"/>
              </a:rPr>
              <a:t> </a:t>
            </a:r>
            <a:r>
              <a:rPr sz="2500" dirty="0">
                <a:solidFill>
                  <a:srgbClr val="181B0E"/>
                </a:solidFill>
                <a:latin typeface="Times New Roman"/>
                <a:cs typeface="Times New Roman"/>
              </a:rPr>
              <a:t>data</a:t>
            </a:r>
            <a:r>
              <a:rPr sz="2500" spc="-45" dirty="0">
                <a:solidFill>
                  <a:srgbClr val="181B0E"/>
                </a:solidFill>
                <a:latin typeface="Times New Roman"/>
                <a:cs typeface="Times New Roman"/>
              </a:rPr>
              <a:t> </a:t>
            </a:r>
            <a:r>
              <a:rPr sz="2500" dirty="0">
                <a:solidFill>
                  <a:srgbClr val="181B0E"/>
                </a:solidFill>
                <a:latin typeface="Times New Roman"/>
                <a:cs typeface="Times New Roman"/>
              </a:rPr>
              <a:t>from</a:t>
            </a:r>
            <a:r>
              <a:rPr sz="2500" spc="-40" dirty="0">
                <a:solidFill>
                  <a:srgbClr val="181B0E"/>
                </a:solidFill>
                <a:latin typeface="Times New Roman"/>
                <a:cs typeface="Times New Roman"/>
              </a:rPr>
              <a:t> </a:t>
            </a:r>
            <a:r>
              <a:rPr sz="2500" dirty="0">
                <a:solidFill>
                  <a:srgbClr val="181B0E"/>
                </a:solidFill>
                <a:latin typeface="Times New Roman"/>
                <a:cs typeface="Times New Roman"/>
              </a:rPr>
              <a:t>a</a:t>
            </a:r>
            <a:r>
              <a:rPr sz="2500" spc="-40" dirty="0">
                <a:solidFill>
                  <a:srgbClr val="181B0E"/>
                </a:solidFill>
                <a:latin typeface="Times New Roman"/>
                <a:cs typeface="Times New Roman"/>
              </a:rPr>
              <a:t> </a:t>
            </a:r>
            <a:r>
              <a:rPr sz="2500" dirty="0">
                <a:solidFill>
                  <a:srgbClr val="181B0E"/>
                </a:solidFill>
                <a:latin typeface="Times New Roman"/>
                <a:cs typeface="Times New Roman"/>
              </a:rPr>
              <a:t>high</a:t>
            </a:r>
            <a:r>
              <a:rPr sz="2500" spc="-45" dirty="0">
                <a:solidFill>
                  <a:srgbClr val="181B0E"/>
                </a:solidFill>
                <a:latin typeface="Times New Roman"/>
                <a:cs typeface="Times New Roman"/>
              </a:rPr>
              <a:t> </a:t>
            </a:r>
            <a:r>
              <a:rPr sz="2500" dirty="0">
                <a:solidFill>
                  <a:srgbClr val="181B0E"/>
                </a:solidFill>
                <a:latin typeface="Times New Roman"/>
                <a:cs typeface="Times New Roman"/>
              </a:rPr>
              <a:t>dimensional</a:t>
            </a:r>
            <a:r>
              <a:rPr sz="2500" spc="-40" dirty="0">
                <a:solidFill>
                  <a:srgbClr val="181B0E"/>
                </a:solidFill>
                <a:latin typeface="Times New Roman"/>
                <a:cs typeface="Times New Roman"/>
              </a:rPr>
              <a:t> </a:t>
            </a:r>
            <a:r>
              <a:rPr sz="2500" dirty="0">
                <a:solidFill>
                  <a:srgbClr val="181B0E"/>
                </a:solidFill>
                <a:latin typeface="Times New Roman"/>
                <a:cs typeface="Times New Roman"/>
              </a:rPr>
              <a:t>space</a:t>
            </a:r>
            <a:r>
              <a:rPr sz="2500" spc="-40" dirty="0">
                <a:solidFill>
                  <a:srgbClr val="181B0E"/>
                </a:solidFill>
                <a:latin typeface="Times New Roman"/>
                <a:cs typeface="Times New Roman"/>
              </a:rPr>
              <a:t> </a:t>
            </a:r>
            <a:r>
              <a:rPr sz="2500" dirty="0">
                <a:solidFill>
                  <a:srgbClr val="181B0E"/>
                </a:solidFill>
                <a:latin typeface="Times New Roman"/>
                <a:cs typeface="Times New Roman"/>
              </a:rPr>
              <a:t>to</a:t>
            </a:r>
            <a:r>
              <a:rPr sz="2500" spc="-45" dirty="0">
                <a:solidFill>
                  <a:srgbClr val="181B0E"/>
                </a:solidFill>
                <a:latin typeface="Times New Roman"/>
                <a:cs typeface="Times New Roman"/>
              </a:rPr>
              <a:t> </a:t>
            </a:r>
            <a:r>
              <a:rPr sz="2500" dirty="0">
                <a:solidFill>
                  <a:srgbClr val="181B0E"/>
                </a:solidFill>
                <a:latin typeface="Times New Roman"/>
                <a:cs typeface="Times New Roman"/>
              </a:rPr>
              <a:t>a</a:t>
            </a:r>
            <a:r>
              <a:rPr sz="2500" spc="-40" dirty="0">
                <a:solidFill>
                  <a:srgbClr val="181B0E"/>
                </a:solidFill>
                <a:latin typeface="Times New Roman"/>
                <a:cs typeface="Times New Roman"/>
              </a:rPr>
              <a:t> </a:t>
            </a:r>
            <a:r>
              <a:rPr sz="2500" spc="-25" dirty="0">
                <a:solidFill>
                  <a:srgbClr val="181B0E"/>
                </a:solidFill>
                <a:latin typeface="Times New Roman"/>
                <a:cs typeface="Times New Roman"/>
              </a:rPr>
              <a:t>low </a:t>
            </a:r>
            <a:r>
              <a:rPr sz="2500" dirty="0">
                <a:solidFill>
                  <a:srgbClr val="181B0E"/>
                </a:solidFill>
                <a:latin typeface="Times New Roman"/>
                <a:cs typeface="Times New Roman"/>
              </a:rPr>
              <a:t>dimensional</a:t>
            </a:r>
            <a:r>
              <a:rPr sz="2500" spc="-70" dirty="0">
                <a:solidFill>
                  <a:srgbClr val="181B0E"/>
                </a:solidFill>
                <a:latin typeface="Times New Roman"/>
                <a:cs typeface="Times New Roman"/>
              </a:rPr>
              <a:t> </a:t>
            </a:r>
            <a:r>
              <a:rPr sz="2500" dirty="0">
                <a:solidFill>
                  <a:srgbClr val="181B0E"/>
                </a:solidFill>
                <a:latin typeface="Times New Roman"/>
                <a:cs typeface="Times New Roman"/>
              </a:rPr>
              <a:t>space</a:t>
            </a:r>
            <a:r>
              <a:rPr sz="2500" spc="-65" dirty="0">
                <a:solidFill>
                  <a:srgbClr val="181B0E"/>
                </a:solidFill>
                <a:latin typeface="Times New Roman"/>
                <a:cs typeface="Times New Roman"/>
              </a:rPr>
              <a:t> </a:t>
            </a:r>
            <a:r>
              <a:rPr sz="2500" dirty="0">
                <a:solidFill>
                  <a:srgbClr val="181B0E"/>
                </a:solidFill>
                <a:latin typeface="Times New Roman"/>
                <a:cs typeface="Times New Roman"/>
              </a:rPr>
              <a:t>by</a:t>
            </a:r>
            <a:r>
              <a:rPr sz="2500" spc="-65" dirty="0">
                <a:solidFill>
                  <a:srgbClr val="181B0E"/>
                </a:solidFill>
                <a:latin typeface="Times New Roman"/>
                <a:cs typeface="Times New Roman"/>
              </a:rPr>
              <a:t> </a:t>
            </a:r>
            <a:r>
              <a:rPr sz="2500" dirty="0">
                <a:solidFill>
                  <a:srgbClr val="181B0E"/>
                </a:solidFill>
                <a:latin typeface="Times New Roman"/>
                <a:cs typeface="Times New Roman"/>
              </a:rPr>
              <a:t>a</a:t>
            </a:r>
            <a:r>
              <a:rPr sz="2500" spc="-65" dirty="0">
                <a:solidFill>
                  <a:srgbClr val="181B0E"/>
                </a:solidFill>
                <a:latin typeface="Times New Roman"/>
                <a:cs typeface="Times New Roman"/>
              </a:rPr>
              <a:t> </a:t>
            </a:r>
            <a:r>
              <a:rPr sz="2500" dirty="0">
                <a:solidFill>
                  <a:srgbClr val="181B0E"/>
                </a:solidFill>
                <a:latin typeface="Times New Roman"/>
                <a:cs typeface="Times New Roman"/>
              </a:rPr>
              <a:t>mathematical</a:t>
            </a:r>
            <a:r>
              <a:rPr sz="2500" spc="-65" dirty="0">
                <a:solidFill>
                  <a:srgbClr val="181B0E"/>
                </a:solidFill>
                <a:latin typeface="Times New Roman"/>
                <a:cs typeface="Times New Roman"/>
              </a:rPr>
              <a:t> </a:t>
            </a:r>
            <a:r>
              <a:rPr sz="2500" dirty="0">
                <a:solidFill>
                  <a:srgbClr val="181B0E"/>
                </a:solidFill>
                <a:latin typeface="Times New Roman"/>
                <a:cs typeface="Times New Roman"/>
              </a:rPr>
              <a:t>procedure</a:t>
            </a:r>
            <a:r>
              <a:rPr sz="2500" spc="-70" dirty="0">
                <a:solidFill>
                  <a:srgbClr val="181B0E"/>
                </a:solidFill>
                <a:latin typeface="Times New Roman"/>
                <a:cs typeface="Times New Roman"/>
              </a:rPr>
              <a:t> </a:t>
            </a:r>
            <a:r>
              <a:rPr sz="2500" dirty="0">
                <a:solidFill>
                  <a:srgbClr val="181B0E"/>
                </a:solidFill>
                <a:latin typeface="Times New Roman"/>
                <a:cs typeface="Times New Roman"/>
              </a:rPr>
              <a:t>using</a:t>
            </a:r>
            <a:r>
              <a:rPr sz="2500" spc="-65" dirty="0">
                <a:solidFill>
                  <a:srgbClr val="181B0E"/>
                </a:solidFill>
                <a:latin typeface="Times New Roman"/>
                <a:cs typeface="Times New Roman"/>
              </a:rPr>
              <a:t> </a:t>
            </a:r>
            <a:r>
              <a:rPr sz="2500" dirty="0">
                <a:solidFill>
                  <a:srgbClr val="181B0E"/>
                </a:solidFill>
                <a:latin typeface="Times New Roman"/>
                <a:cs typeface="Times New Roman"/>
              </a:rPr>
              <a:t>its</a:t>
            </a:r>
            <a:r>
              <a:rPr sz="2500" spc="-65" dirty="0">
                <a:solidFill>
                  <a:srgbClr val="181B0E"/>
                </a:solidFill>
                <a:latin typeface="Times New Roman"/>
                <a:cs typeface="Times New Roman"/>
              </a:rPr>
              <a:t> </a:t>
            </a:r>
            <a:r>
              <a:rPr sz="2500" spc="-10" dirty="0">
                <a:solidFill>
                  <a:srgbClr val="181B0E"/>
                </a:solidFill>
                <a:latin typeface="Times New Roman"/>
                <a:cs typeface="Times New Roman"/>
              </a:rPr>
              <a:t>linear transformation</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0" y="1273076"/>
            <a:ext cx="8735568" cy="4997196"/>
          </a:xfrm>
          <a:prstGeom prst="rect">
            <a:avLst/>
          </a:prstGeom>
        </p:spPr>
      </p:pic>
      <p:sp>
        <p:nvSpPr>
          <p:cNvPr id="3" name="object 3"/>
          <p:cNvSpPr txBox="1">
            <a:spLocks noGrp="1"/>
          </p:cNvSpPr>
          <p:nvPr>
            <p:ph type="title"/>
          </p:nvPr>
        </p:nvSpPr>
        <p:spPr>
          <a:xfrm>
            <a:off x="1024889" y="274319"/>
            <a:ext cx="5695315" cy="725199"/>
          </a:xfrm>
          <a:prstGeom prst="rect">
            <a:avLst/>
          </a:prstGeom>
        </p:spPr>
        <p:txBody>
          <a:bodyPr vert="horz" wrap="square" lIns="0" tIns="108585" rIns="0" bIns="0" rtlCol="0">
            <a:spAutoFit/>
          </a:bodyPr>
          <a:lstStyle/>
          <a:p>
            <a:pPr marL="773430">
              <a:lnSpc>
                <a:spcPct val="100000"/>
              </a:lnSpc>
              <a:spcBef>
                <a:spcPts val="95"/>
              </a:spcBef>
            </a:pPr>
            <a:r>
              <a:rPr sz="4000" dirty="0">
                <a:solidFill>
                  <a:srgbClr val="000000"/>
                </a:solidFill>
              </a:rPr>
              <a:t>Mechanism</a:t>
            </a:r>
            <a:r>
              <a:rPr sz="4000" spc="-55" dirty="0">
                <a:solidFill>
                  <a:srgbClr val="000000"/>
                </a:solidFill>
              </a:rPr>
              <a:t> </a:t>
            </a:r>
            <a:r>
              <a:rPr sz="4000" dirty="0">
                <a:solidFill>
                  <a:srgbClr val="000000"/>
                </a:solidFill>
              </a:rPr>
              <a:t>of</a:t>
            </a:r>
            <a:r>
              <a:rPr sz="4000" spc="-55" dirty="0">
                <a:solidFill>
                  <a:srgbClr val="000000"/>
                </a:solidFill>
              </a:rPr>
              <a:t> </a:t>
            </a:r>
            <a:r>
              <a:rPr sz="4000" spc="-20" dirty="0">
                <a:solidFill>
                  <a:srgbClr val="000000"/>
                </a:solidFill>
              </a:rPr>
              <a:t>BPNN</a:t>
            </a:r>
            <a:endParaRPr sz="4000" dirty="0"/>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49705" y="287528"/>
            <a:ext cx="8765540" cy="5876609"/>
          </a:xfrm>
          <a:prstGeom prst="rect">
            <a:avLst/>
          </a:prstGeom>
        </p:spPr>
        <p:txBody>
          <a:bodyPr vert="horz" wrap="square" lIns="0" tIns="165735" rIns="0" bIns="0" rtlCol="0">
            <a:spAutoFit/>
          </a:bodyPr>
          <a:lstStyle/>
          <a:p>
            <a:pPr marL="12700">
              <a:lnSpc>
                <a:spcPct val="100000"/>
              </a:lnSpc>
              <a:spcBef>
                <a:spcPts val="1305"/>
              </a:spcBef>
            </a:pPr>
            <a:r>
              <a:rPr sz="3500" b="1" dirty="0">
                <a:latin typeface="Times New Roman"/>
                <a:cs typeface="Times New Roman"/>
              </a:rPr>
              <a:t>How</a:t>
            </a:r>
            <a:r>
              <a:rPr sz="3500" b="1" spc="5" dirty="0">
                <a:latin typeface="Times New Roman"/>
                <a:cs typeface="Times New Roman"/>
              </a:rPr>
              <a:t> </a:t>
            </a:r>
            <a:r>
              <a:rPr sz="3500" b="1" spc="-20" dirty="0">
                <a:latin typeface="Times New Roman"/>
                <a:cs typeface="Times New Roman"/>
              </a:rPr>
              <a:t>Backpropagation</a:t>
            </a:r>
            <a:r>
              <a:rPr sz="3500" b="1" spc="-130" dirty="0">
                <a:latin typeface="Times New Roman"/>
                <a:cs typeface="Times New Roman"/>
              </a:rPr>
              <a:t> </a:t>
            </a:r>
            <a:r>
              <a:rPr sz="3500" b="1" dirty="0">
                <a:latin typeface="Times New Roman"/>
                <a:cs typeface="Times New Roman"/>
              </a:rPr>
              <a:t>Algorithm</a:t>
            </a:r>
            <a:r>
              <a:rPr sz="3500" b="1" spc="-35" dirty="0">
                <a:latin typeface="Times New Roman"/>
                <a:cs typeface="Times New Roman"/>
              </a:rPr>
              <a:t> </a:t>
            </a:r>
            <a:r>
              <a:rPr sz="3500" b="1" spc="-10" dirty="0">
                <a:latin typeface="Times New Roman"/>
                <a:cs typeface="Times New Roman"/>
              </a:rPr>
              <a:t>Works?</a:t>
            </a:r>
            <a:endParaRPr sz="3500" dirty="0">
              <a:latin typeface="Times New Roman"/>
              <a:cs typeface="Times New Roman"/>
            </a:endParaRPr>
          </a:p>
          <a:p>
            <a:pPr marL="409575" indent="-396875">
              <a:lnSpc>
                <a:spcPct val="100000"/>
              </a:lnSpc>
              <a:spcBef>
                <a:spcPts val="1205"/>
              </a:spcBef>
              <a:buFont typeface="SimSun"/>
              <a:buChar char="■"/>
              <a:tabLst>
                <a:tab pos="409575" algn="l"/>
              </a:tabLst>
            </a:pPr>
            <a:r>
              <a:rPr sz="2500" dirty="0">
                <a:solidFill>
                  <a:srgbClr val="181B0E"/>
                </a:solidFill>
                <a:latin typeface="Times New Roman"/>
                <a:cs typeface="Times New Roman"/>
              </a:rPr>
              <a:t>Inputs</a:t>
            </a:r>
            <a:r>
              <a:rPr sz="2500" spc="-65" dirty="0">
                <a:solidFill>
                  <a:srgbClr val="181B0E"/>
                </a:solidFill>
                <a:latin typeface="Times New Roman"/>
                <a:cs typeface="Times New Roman"/>
              </a:rPr>
              <a:t> </a:t>
            </a:r>
            <a:r>
              <a:rPr sz="2500" dirty="0">
                <a:solidFill>
                  <a:srgbClr val="181B0E"/>
                </a:solidFill>
                <a:latin typeface="Times New Roman"/>
                <a:cs typeface="Times New Roman"/>
              </a:rPr>
              <a:t>X,</a:t>
            </a:r>
            <a:r>
              <a:rPr sz="2500" spc="-60" dirty="0">
                <a:solidFill>
                  <a:srgbClr val="181B0E"/>
                </a:solidFill>
                <a:latin typeface="Times New Roman"/>
                <a:cs typeface="Times New Roman"/>
              </a:rPr>
              <a:t> </a:t>
            </a:r>
            <a:r>
              <a:rPr sz="2500" dirty="0">
                <a:solidFill>
                  <a:srgbClr val="181B0E"/>
                </a:solidFill>
                <a:latin typeface="Times New Roman"/>
                <a:cs typeface="Times New Roman"/>
              </a:rPr>
              <a:t>arrive</a:t>
            </a:r>
            <a:r>
              <a:rPr sz="2500" spc="-60" dirty="0">
                <a:solidFill>
                  <a:srgbClr val="181B0E"/>
                </a:solidFill>
                <a:latin typeface="Times New Roman"/>
                <a:cs typeface="Times New Roman"/>
              </a:rPr>
              <a:t> </a:t>
            </a:r>
            <a:r>
              <a:rPr sz="2500" dirty="0">
                <a:solidFill>
                  <a:srgbClr val="181B0E"/>
                </a:solidFill>
                <a:latin typeface="Times New Roman"/>
                <a:cs typeface="Times New Roman"/>
              </a:rPr>
              <a:t>through</a:t>
            </a:r>
            <a:r>
              <a:rPr sz="2500" spc="-65" dirty="0">
                <a:solidFill>
                  <a:srgbClr val="181B0E"/>
                </a:solidFill>
                <a:latin typeface="Times New Roman"/>
                <a:cs typeface="Times New Roman"/>
              </a:rPr>
              <a:t> </a:t>
            </a:r>
            <a:r>
              <a:rPr sz="2500" dirty="0">
                <a:solidFill>
                  <a:srgbClr val="181B0E"/>
                </a:solidFill>
                <a:latin typeface="Times New Roman"/>
                <a:cs typeface="Times New Roman"/>
              </a:rPr>
              <a:t>the</a:t>
            </a:r>
            <a:r>
              <a:rPr sz="2500" spc="-60" dirty="0">
                <a:solidFill>
                  <a:srgbClr val="181B0E"/>
                </a:solidFill>
                <a:latin typeface="Times New Roman"/>
                <a:cs typeface="Times New Roman"/>
              </a:rPr>
              <a:t> </a:t>
            </a:r>
            <a:r>
              <a:rPr sz="2500" dirty="0">
                <a:solidFill>
                  <a:srgbClr val="181B0E"/>
                </a:solidFill>
                <a:latin typeface="Times New Roman"/>
                <a:cs typeface="Times New Roman"/>
              </a:rPr>
              <a:t>preconnected</a:t>
            </a:r>
            <a:r>
              <a:rPr sz="2500" spc="-60" dirty="0">
                <a:solidFill>
                  <a:srgbClr val="181B0E"/>
                </a:solidFill>
                <a:latin typeface="Times New Roman"/>
                <a:cs typeface="Times New Roman"/>
              </a:rPr>
              <a:t> </a:t>
            </a:r>
            <a:r>
              <a:rPr sz="2500" spc="-20" dirty="0">
                <a:solidFill>
                  <a:srgbClr val="181B0E"/>
                </a:solidFill>
                <a:latin typeface="Times New Roman"/>
                <a:cs typeface="Times New Roman"/>
              </a:rPr>
              <a:t>path</a:t>
            </a:r>
            <a:endParaRPr sz="2500" dirty="0">
              <a:latin typeface="Times New Roman"/>
              <a:cs typeface="Times New Roman"/>
            </a:endParaRPr>
          </a:p>
          <a:p>
            <a:pPr marL="409575" marR="300990" indent="-396875">
              <a:lnSpc>
                <a:spcPct val="134000"/>
              </a:lnSpc>
              <a:buFont typeface="SimSun"/>
              <a:buChar char="■"/>
              <a:tabLst>
                <a:tab pos="409575" algn="l"/>
              </a:tabLst>
            </a:pPr>
            <a:r>
              <a:rPr sz="2500" dirty="0">
                <a:solidFill>
                  <a:srgbClr val="181B0E"/>
                </a:solidFill>
                <a:latin typeface="Times New Roman"/>
                <a:cs typeface="Times New Roman"/>
              </a:rPr>
              <a:t>Input</a:t>
            </a:r>
            <a:r>
              <a:rPr sz="2500" spc="-85" dirty="0">
                <a:solidFill>
                  <a:srgbClr val="181B0E"/>
                </a:solidFill>
                <a:latin typeface="Times New Roman"/>
                <a:cs typeface="Times New Roman"/>
              </a:rPr>
              <a:t> </a:t>
            </a:r>
            <a:r>
              <a:rPr sz="2500" dirty="0">
                <a:solidFill>
                  <a:srgbClr val="181B0E"/>
                </a:solidFill>
                <a:latin typeface="Times New Roman"/>
                <a:cs typeface="Times New Roman"/>
              </a:rPr>
              <a:t>is</a:t>
            </a:r>
            <a:r>
              <a:rPr sz="2500" spc="-45" dirty="0">
                <a:solidFill>
                  <a:srgbClr val="181B0E"/>
                </a:solidFill>
                <a:latin typeface="Times New Roman"/>
                <a:cs typeface="Times New Roman"/>
              </a:rPr>
              <a:t> </a:t>
            </a:r>
            <a:r>
              <a:rPr sz="2500" dirty="0">
                <a:solidFill>
                  <a:srgbClr val="181B0E"/>
                </a:solidFill>
                <a:latin typeface="Times New Roman"/>
                <a:cs typeface="Times New Roman"/>
              </a:rPr>
              <a:t>modeled</a:t>
            </a:r>
            <a:r>
              <a:rPr sz="2500" spc="-40" dirty="0">
                <a:solidFill>
                  <a:srgbClr val="181B0E"/>
                </a:solidFill>
                <a:latin typeface="Times New Roman"/>
                <a:cs typeface="Times New Roman"/>
              </a:rPr>
              <a:t> </a:t>
            </a:r>
            <a:r>
              <a:rPr sz="2500" dirty="0">
                <a:solidFill>
                  <a:srgbClr val="181B0E"/>
                </a:solidFill>
                <a:latin typeface="Times New Roman"/>
                <a:cs typeface="Times New Roman"/>
              </a:rPr>
              <a:t>using</a:t>
            </a:r>
            <a:r>
              <a:rPr sz="2500" spc="-45" dirty="0">
                <a:solidFill>
                  <a:srgbClr val="181B0E"/>
                </a:solidFill>
                <a:latin typeface="Times New Roman"/>
                <a:cs typeface="Times New Roman"/>
              </a:rPr>
              <a:t> </a:t>
            </a:r>
            <a:r>
              <a:rPr sz="2500" dirty="0">
                <a:solidFill>
                  <a:srgbClr val="181B0E"/>
                </a:solidFill>
                <a:latin typeface="Times New Roman"/>
                <a:cs typeface="Times New Roman"/>
              </a:rPr>
              <a:t>real</a:t>
            </a:r>
            <a:r>
              <a:rPr sz="2500" spc="-40" dirty="0">
                <a:solidFill>
                  <a:srgbClr val="181B0E"/>
                </a:solidFill>
                <a:latin typeface="Times New Roman"/>
                <a:cs typeface="Times New Roman"/>
              </a:rPr>
              <a:t> </a:t>
            </a:r>
            <a:r>
              <a:rPr sz="2500" dirty="0">
                <a:solidFill>
                  <a:srgbClr val="181B0E"/>
                </a:solidFill>
                <a:latin typeface="Times New Roman"/>
                <a:cs typeface="Times New Roman"/>
              </a:rPr>
              <a:t>weights</a:t>
            </a:r>
            <a:r>
              <a:rPr sz="2500" spc="-90" dirty="0">
                <a:solidFill>
                  <a:srgbClr val="181B0E"/>
                </a:solidFill>
                <a:latin typeface="Times New Roman"/>
                <a:cs typeface="Times New Roman"/>
              </a:rPr>
              <a:t> </a:t>
            </a:r>
            <a:r>
              <a:rPr sz="2500" spc="-135" dirty="0">
                <a:solidFill>
                  <a:srgbClr val="181B0E"/>
                </a:solidFill>
                <a:latin typeface="Times New Roman"/>
                <a:cs typeface="Times New Roman"/>
              </a:rPr>
              <a:t>W.</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weights</a:t>
            </a:r>
            <a:r>
              <a:rPr sz="2500" spc="-40" dirty="0">
                <a:solidFill>
                  <a:srgbClr val="181B0E"/>
                </a:solidFill>
                <a:latin typeface="Times New Roman"/>
                <a:cs typeface="Times New Roman"/>
              </a:rPr>
              <a:t> </a:t>
            </a:r>
            <a:r>
              <a:rPr sz="2500" dirty="0">
                <a:solidFill>
                  <a:srgbClr val="181B0E"/>
                </a:solidFill>
                <a:latin typeface="Times New Roman"/>
                <a:cs typeface="Times New Roman"/>
              </a:rPr>
              <a:t>are</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usually </a:t>
            </a:r>
            <a:r>
              <a:rPr sz="2500" dirty="0">
                <a:solidFill>
                  <a:srgbClr val="181B0E"/>
                </a:solidFill>
                <a:latin typeface="Times New Roman"/>
                <a:cs typeface="Times New Roman"/>
              </a:rPr>
              <a:t>randomly</a:t>
            </a:r>
            <a:r>
              <a:rPr sz="2500" spc="-100" dirty="0">
                <a:solidFill>
                  <a:srgbClr val="181B0E"/>
                </a:solidFill>
                <a:latin typeface="Times New Roman"/>
                <a:cs typeface="Times New Roman"/>
              </a:rPr>
              <a:t> </a:t>
            </a:r>
            <a:r>
              <a:rPr sz="2500" spc="-10" dirty="0">
                <a:solidFill>
                  <a:srgbClr val="181B0E"/>
                </a:solidFill>
                <a:latin typeface="Times New Roman"/>
                <a:cs typeface="Times New Roman"/>
              </a:rPr>
              <a:t>selected.</a:t>
            </a:r>
            <a:endParaRPr sz="2500" dirty="0">
              <a:latin typeface="Times New Roman"/>
              <a:cs typeface="Times New Roman"/>
            </a:endParaRPr>
          </a:p>
          <a:p>
            <a:pPr marL="409575" marR="123825" indent="-396875">
              <a:lnSpc>
                <a:spcPct val="134000"/>
              </a:lnSpc>
              <a:buFont typeface="SimSun"/>
              <a:buChar char="■"/>
              <a:tabLst>
                <a:tab pos="409575" algn="l"/>
              </a:tabLst>
            </a:pPr>
            <a:r>
              <a:rPr sz="2500" dirty="0">
                <a:solidFill>
                  <a:srgbClr val="181B0E"/>
                </a:solidFill>
                <a:latin typeface="Times New Roman"/>
                <a:cs typeface="Times New Roman"/>
              </a:rPr>
              <a:t>Calculate</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output</a:t>
            </a:r>
            <a:r>
              <a:rPr sz="2500" spc="-50" dirty="0">
                <a:solidFill>
                  <a:srgbClr val="181B0E"/>
                </a:solidFill>
                <a:latin typeface="Times New Roman"/>
                <a:cs typeface="Times New Roman"/>
              </a:rPr>
              <a:t> </a:t>
            </a:r>
            <a:r>
              <a:rPr sz="2500" dirty="0">
                <a:solidFill>
                  <a:srgbClr val="181B0E"/>
                </a:solidFill>
                <a:latin typeface="Times New Roman"/>
                <a:cs typeface="Times New Roman"/>
              </a:rPr>
              <a:t>for</a:t>
            </a:r>
            <a:r>
              <a:rPr sz="2500" spc="-55" dirty="0">
                <a:solidFill>
                  <a:srgbClr val="181B0E"/>
                </a:solidFill>
                <a:latin typeface="Times New Roman"/>
                <a:cs typeface="Times New Roman"/>
              </a:rPr>
              <a:t> </a:t>
            </a:r>
            <a:r>
              <a:rPr sz="2500" dirty="0">
                <a:solidFill>
                  <a:srgbClr val="181B0E"/>
                </a:solidFill>
                <a:latin typeface="Times New Roman"/>
                <a:cs typeface="Times New Roman"/>
              </a:rPr>
              <a:t>every</a:t>
            </a:r>
            <a:r>
              <a:rPr sz="2500" spc="-50" dirty="0">
                <a:solidFill>
                  <a:srgbClr val="181B0E"/>
                </a:solidFill>
                <a:latin typeface="Times New Roman"/>
                <a:cs typeface="Times New Roman"/>
              </a:rPr>
              <a:t> </a:t>
            </a:r>
            <a:r>
              <a:rPr sz="2500" dirty="0">
                <a:solidFill>
                  <a:srgbClr val="181B0E"/>
                </a:solidFill>
                <a:latin typeface="Times New Roman"/>
                <a:cs typeface="Times New Roman"/>
              </a:rPr>
              <a:t>neuron</a:t>
            </a:r>
            <a:r>
              <a:rPr sz="2500" spc="-55" dirty="0">
                <a:solidFill>
                  <a:srgbClr val="181B0E"/>
                </a:solidFill>
                <a:latin typeface="Times New Roman"/>
                <a:cs typeface="Times New Roman"/>
              </a:rPr>
              <a:t> </a:t>
            </a:r>
            <a:r>
              <a:rPr sz="2500" dirty="0">
                <a:solidFill>
                  <a:srgbClr val="181B0E"/>
                </a:solidFill>
                <a:latin typeface="Times New Roman"/>
                <a:cs typeface="Times New Roman"/>
              </a:rPr>
              <a:t>from</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input</a:t>
            </a:r>
            <a:r>
              <a:rPr sz="2500" spc="-50" dirty="0">
                <a:solidFill>
                  <a:srgbClr val="181B0E"/>
                </a:solidFill>
                <a:latin typeface="Times New Roman"/>
                <a:cs typeface="Times New Roman"/>
              </a:rPr>
              <a:t> </a:t>
            </a:r>
            <a:r>
              <a:rPr sz="2500" spc="-10" dirty="0">
                <a:solidFill>
                  <a:srgbClr val="181B0E"/>
                </a:solidFill>
                <a:latin typeface="Times New Roman"/>
                <a:cs typeface="Times New Roman"/>
              </a:rPr>
              <a:t>layer,</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50" dirty="0">
                <a:solidFill>
                  <a:srgbClr val="181B0E"/>
                </a:solidFill>
                <a:latin typeface="Times New Roman"/>
                <a:cs typeface="Times New Roman"/>
              </a:rPr>
              <a:t> </a:t>
            </a:r>
            <a:r>
              <a:rPr sz="2500" spc="-25" dirty="0">
                <a:solidFill>
                  <a:srgbClr val="181B0E"/>
                </a:solidFill>
                <a:latin typeface="Times New Roman"/>
                <a:cs typeface="Times New Roman"/>
              </a:rPr>
              <a:t>the </a:t>
            </a:r>
            <a:r>
              <a:rPr sz="2500" dirty="0">
                <a:solidFill>
                  <a:srgbClr val="181B0E"/>
                </a:solidFill>
                <a:latin typeface="Times New Roman"/>
                <a:cs typeface="Times New Roman"/>
              </a:rPr>
              <a:t>hidden</a:t>
            </a:r>
            <a:r>
              <a:rPr sz="2500" spc="-50" dirty="0">
                <a:solidFill>
                  <a:srgbClr val="181B0E"/>
                </a:solidFill>
                <a:latin typeface="Times New Roman"/>
                <a:cs typeface="Times New Roman"/>
              </a:rPr>
              <a:t> </a:t>
            </a:r>
            <a:r>
              <a:rPr sz="2500" dirty="0">
                <a:solidFill>
                  <a:srgbClr val="181B0E"/>
                </a:solidFill>
                <a:latin typeface="Times New Roman"/>
                <a:cs typeface="Times New Roman"/>
              </a:rPr>
              <a:t>layers,</a:t>
            </a:r>
            <a:r>
              <a:rPr sz="2500" spc="-50" dirty="0">
                <a:solidFill>
                  <a:srgbClr val="181B0E"/>
                </a:solidFill>
                <a:latin typeface="Times New Roman"/>
                <a:cs typeface="Times New Roman"/>
              </a:rPr>
              <a:t> </a:t>
            </a:r>
            <a:r>
              <a:rPr sz="2500" dirty="0">
                <a:solidFill>
                  <a:srgbClr val="181B0E"/>
                </a:solidFill>
                <a:latin typeface="Times New Roman"/>
                <a:cs typeface="Times New Roman"/>
              </a:rPr>
              <a:t>to</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output</a:t>
            </a:r>
            <a:r>
              <a:rPr sz="2500" spc="-50" dirty="0">
                <a:solidFill>
                  <a:srgbClr val="181B0E"/>
                </a:solidFill>
                <a:latin typeface="Times New Roman"/>
                <a:cs typeface="Times New Roman"/>
              </a:rPr>
              <a:t> </a:t>
            </a:r>
            <a:r>
              <a:rPr sz="2500" spc="-10" dirty="0">
                <a:solidFill>
                  <a:srgbClr val="181B0E"/>
                </a:solidFill>
                <a:latin typeface="Times New Roman"/>
                <a:cs typeface="Times New Roman"/>
              </a:rPr>
              <a:t>layer.</a:t>
            </a:r>
            <a:endParaRPr sz="2500" dirty="0">
              <a:latin typeface="Times New Roman"/>
              <a:cs typeface="Times New Roman"/>
            </a:endParaRPr>
          </a:p>
          <a:p>
            <a:pPr marL="409575" indent="-396875">
              <a:lnSpc>
                <a:spcPct val="100000"/>
              </a:lnSpc>
              <a:spcBef>
                <a:spcPts val="1019"/>
              </a:spcBef>
              <a:buFont typeface="SimSun"/>
              <a:buChar char="■"/>
              <a:tabLst>
                <a:tab pos="409575" algn="l"/>
              </a:tabLst>
            </a:pPr>
            <a:r>
              <a:rPr sz="2500" dirty="0">
                <a:solidFill>
                  <a:srgbClr val="181B0E"/>
                </a:solidFill>
                <a:latin typeface="Times New Roman"/>
                <a:cs typeface="Times New Roman"/>
              </a:rPr>
              <a:t>Calculate</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0" dirty="0">
                <a:solidFill>
                  <a:srgbClr val="181B0E"/>
                </a:solidFill>
                <a:latin typeface="Times New Roman"/>
                <a:cs typeface="Times New Roman"/>
              </a:rPr>
              <a:t> </a:t>
            </a:r>
            <a:r>
              <a:rPr sz="2500" dirty="0">
                <a:solidFill>
                  <a:srgbClr val="181B0E"/>
                </a:solidFill>
                <a:latin typeface="Times New Roman"/>
                <a:cs typeface="Times New Roman"/>
              </a:rPr>
              <a:t>error</a:t>
            </a:r>
            <a:r>
              <a:rPr sz="2500" spc="-40" dirty="0">
                <a:solidFill>
                  <a:srgbClr val="181B0E"/>
                </a:solidFill>
                <a:latin typeface="Times New Roman"/>
                <a:cs typeface="Times New Roman"/>
              </a:rPr>
              <a:t> </a:t>
            </a:r>
            <a:r>
              <a:rPr sz="2500" dirty="0">
                <a:solidFill>
                  <a:srgbClr val="181B0E"/>
                </a:solidFill>
                <a:latin typeface="Times New Roman"/>
                <a:cs typeface="Times New Roman"/>
              </a:rPr>
              <a:t>in</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0" dirty="0">
                <a:solidFill>
                  <a:srgbClr val="181B0E"/>
                </a:solidFill>
                <a:latin typeface="Times New Roman"/>
                <a:cs typeface="Times New Roman"/>
              </a:rPr>
              <a:t> </a:t>
            </a:r>
            <a:r>
              <a:rPr sz="2500" spc="-10" dirty="0">
                <a:solidFill>
                  <a:srgbClr val="181B0E"/>
                </a:solidFill>
                <a:latin typeface="Times New Roman"/>
                <a:cs typeface="Times New Roman"/>
              </a:rPr>
              <a:t>outputs.</a:t>
            </a:r>
            <a:endParaRPr sz="2500" dirty="0">
              <a:latin typeface="Times New Roman"/>
              <a:cs typeface="Times New Roman"/>
            </a:endParaRPr>
          </a:p>
          <a:p>
            <a:pPr marL="1044575">
              <a:lnSpc>
                <a:spcPct val="100000"/>
              </a:lnSpc>
              <a:spcBef>
                <a:spcPts val="1019"/>
              </a:spcBef>
            </a:pPr>
            <a:r>
              <a:rPr sz="2500" dirty="0">
                <a:solidFill>
                  <a:srgbClr val="181B0E"/>
                </a:solidFill>
                <a:latin typeface="Times New Roman"/>
                <a:cs typeface="Times New Roman"/>
              </a:rPr>
              <a:t>Error</a:t>
            </a:r>
            <a:r>
              <a:rPr sz="2500" spc="-60" dirty="0">
                <a:solidFill>
                  <a:srgbClr val="181B0E"/>
                </a:solidFill>
                <a:latin typeface="Times New Roman"/>
                <a:cs typeface="Times New Roman"/>
              </a:rPr>
              <a:t> </a:t>
            </a:r>
            <a:r>
              <a:rPr sz="2500" dirty="0">
                <a:solidFill>
                  <a:srgbClr val="181B0E"/>
                </a:solidFill>
                <a:latin typeface="Times New Roman"/>
                <a:cs typeface="Times New Roman"/>
              </a:rPr>
              <a:t>=</a:t>
            </a:r>
            <a:r>
              <a:rPr sz="2500" spc="-155" dirty="0">
                <a:solidFill>
                  <a:srgbClr val="181B0E"/>
                </a:solidFill>
                <a:latin typeface="Times New Roman"/>
                <a:cs typeface="Times New Roman"/>
              </a:rPr>
              <a:t> </a:t>
            </a:r>
            <a:r>
              <a:rPr sz="2500" dirty="0">
                <a:solidFill>
                  <a:srgbClr val="181B0E"/>
                </a:solidFill>
                <a:latin typeface="Times New Roman"/>
                <a:cs typeface="Times New Roman"/>
              </a:rPr>
              <a:t>Actual</a:t>
            </a:r>
            <a:r>
              <a:rPr sz="2500" spc="-45" dirty="0">
                <a:solidFill>
                  <a:srgbClr val="181B0E"/>
                </a:solidFill>
                <a:latin typeface="Times New Roman"/>
                <a:cs typeface="Times New Roman"/>
              </a:rPr>
              <a:t> </a:t>
            </a:r>
            <a:r>
              <a:rPr sz="2500" dirty="0">
                <a:solidFill>
                  <a:srgbClr val="181B0E"/>
                </a:solidFill>
                <a:latin typeface="Times New Roman"/>
                <a:cs typeface="Times New Roman"/>
              </a:rPr>
              <a:t>Output</a:t>
            </a:r>
            <a:r>
              <a:rPr sz="2500" spc="-40" dirty="0">
                <a:solidFill>
                  <a:srgbClr val="181B0E"/>
                </a:solidFill>
                <a:latin typeface="Times New Roman"/>
                <a:cs typeface="Times New Roman"/>
              </a:rPr>
              <a:t> </a:t>
            </a:r>
            <a:r>
              <a:rPr sz="2500" dirty="0">
                <a:solidFill>
                  <a:srgbClr val="181B0E"/>
                </a:solidFill>
                <a:latin typeface="Times New Roman"/>
                <a:cs typeface="Times New Roman"/>
              </a:rPr>
              <a:t>–</a:t>
            </a:r>
            <a:r>
              <a:rPr sz="2500" spc="-40" dirty="0">
                <a:solidFill>
                  <a:srgbClr val="181B0E"/>
                </a:solidFill>
                <a:latin typeface="Times New Roman"/>
                <a:cs typeface="Times New Roman"/>
              </a:rPr>
              <a:t> </a:t>
            </a:r>
            <a:r>
              <a:rPr sz="2500" dirty="0">
                <a:solidFill>
                  <a:srgbClr val="181B0E"/>
                </a:solidFill>
                <a:latin typeface="Times New Roman"/>
                <a:cs typeface="Times New Roman"/>
              </a:rPr>
              <a:t>Desired</a:t>
            </a:r>
            <a:r>
              <a:rPr sz="2500" spc="-40" dirty="0">
                <a:solidFill>
                  <a:srgbClr val="181B0E"/>
                </a:solidFill>
                <a:latin typeface="Times New Roman"/>
                <a:cs typeface="Times New Roman"/>
              </a:rPr>
              <a:t> </a:t>
            </a:r>
            <a:r>
              <a:rPr sz="2500" spc="-10" dirty="0">
                <a:solidFill>
                  <a:srgbClr val="181B0E"/>
                </a:solidFill>
                <a:latin typeface="Times New Roman"/>
                <a:cs typeface="Times New Roman"/>
              </a:rPr>
              <a:t>Output</a:t>
            </a:r>
            <a:endParaRPr sz="2500" dirty="0">
              <a:latin typeface="Times New Roman"/>
              <a:cs typeface="Times New Roman"/>
            </a:endParaRPr>
          </a:p>
          <a:p>
            <a:pPr marL="403225" marR="5080" indent="-390525">
              <a:lnSpc>
                <a:spcPct val="134000"/>
              </a:lnSpc>
              <a:buFont typeface="SimSun"/>
              <a:buChar char="■"/>
              <a:tabLst>
                <a:tab pos="409575" algn="l"/>
              </a:tabLst>
            </a:pPr>
            <a:r>
              <a:rPr sz="2500" dirty="0">
                <a:solidFill>
                  <a:srgbClr val="181B0E"/>
                </a:solidFill>
                <a:latin typeface="Times New Roman"/>
                <a:cs typeface="Times New Roman"/>
              </a:rPr>
              <a:t>Travel</a:t>
            </a:r>
            <a:r>
              <a:rPr sz="2500" spc="-55" dirty="0">
                <a:solidFill>
                  <a:srgbClr val="181B0E"/>
                </a:solidFill>
                <a:latin typeface="Times New Roman"/>
                <a:cs typeface="Times New Roman"/>
              </a:rPr>
              <a:t> </a:t>
            </a:r>
            <a:r>
              <a:rPr sz="2500" dirty="0">
                <a:solidFill>
                  <a:srgbClr val="181B0E"/>
                </a:solidFill>
                <a:latin typeface="Times New Roman"/>
                <a:cs typeface="Times New Roman"/>
              </a:rPr>
              <a:t>back</a:t>
            </a:r>
            <a:r>
              <a:rPr sz="2500" spc="-55" dirty="0">
                <a:solidFill>
                  <a:srgbClr val="181B0E"/>
                </a:solidFill>
                <a:latin typeface="Times New Roman"/>
                <a:cs typeface="Times New Roman"/>
              </a:rPr>
              <a:t> </a:t>
            </a:r>
            <a:r>
              <a:rPr sz="2500" dirty="0">
                <a:solidFill>
                  <a:srgbClr val="181B0E"/>
                </a:solidFill>
                <a:latin typeface="Times New Roman"/>
                <a:cs typeface="Times New Roman"/>
              </a:rPr>
              <a:t>from</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output</a:t>
            </a:r>
            <a:r>
              <a:rPr sz="2500" spc="-55" dirty="0">
                <a:solidFill>
                  <a:srgbClr val="181B0E"/>
                </a:solidFill>
                <a:latin typeface="Times New Roman"/>
                <a:cs typeface="Times New Roman"/>
              </a:rPr>
              <a:t> </a:t>
            </a:r>
            <a:r>
              <a:rPr sz="2500" dirty="0">
                <a:solidFill>
                  <a:srgbClr val="181B0E"/>
                </a:solidFill>
                <a:latin typeface="Times New Roman"/>
                <a:cs typeface="Times New Roman"/>
              </a:rPr>
              <a:t>layer</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hidden</a:t>
            </a:r>
            <a:r>
              <a:rPr sz="2500" spc="-55" dirty="0">
                <a:solidFill>
                  <a:srgbClr val="181B0E"/>
                </a:solidFill>
                <a:latin typeface="Times New Roman"/>
                <a:cs typeface="Times New Roman"/>
              </a:rPr>
              <a:t> </a:t>
            </a:r>
            <a:r>
              <a:rPr sz="2500" dirty="0">
                <a:solidFill>
                  <a:srgbClr val="181B0E"/>
                </a:solidFill>
                <a:latin typeface="Times New Roman"/>
                <a:cs typeface="Times New Roman"/>
              </a:rPr>
              <a:t>layer</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55" dirty="0">
                <a:solidFill>
                  <a:srgbClr val="181B0E"/>
                </a:solidFill>
                <a:latin typeface="Times New Roman"/>
                <a:cs typeface="Times New Roman"/>
              </a:rPr>
              <a:t> </a:t>
            </a:r>
            <a:r>
              <a:rPr sz="2500" dirty="0">
                <a:solidFill>
                  <a:srgbClr val="181B0E"/>
                </a:solidFill>
                <a:latin typeface="Times New Roman"/>
                <a:cs typeface="Times New Roman"/>
              </a:rPr>
              <a:t>adjust</a:t>
            </a:r>
            <a:r>
              <a:rPr sz="2500" spc="-50" dirty="0">
                <a:solidFill>
                  <a:srgbClr val="181B0E"/>
                </a:solidFill>
                <a:latin typeface="Times New Roman"/>
                <a:cs typeface="Times New Roman"/>
              </a:rPr>
              <a:t> </a:t>
            </a:r>
            <a:r>
              <a:rPr sz="2500" spc="-25" dirty="0">
                <a:solidFill>
                  <a:srgbClr val="181B0E"/>
                </a:solidFill>
                <a:latin typeface="Times New Roman"/>
                <a:cs typeface="Times New Roman"/>
              </a:rPr>
              <a:t>the 	</a:t>
            </a:r>
            <a:r>
              <a:rPr sz="2500" dirty="0">
                <a:solidFill>
                  <a:srgbClr val="181B0E"/>
                </a:solidFill>
                <a:latin typeface="Times New Roman"/>
                <a:cs typeface="Times New Roman"/>
              </a:rPr>
              <a:t>weights</a:t>
            </a:r>
            <a:r>
              <a:rPr sz="2500" spc="-40" dirty="0">
                <a:solidFill>
                  <a:srgbClr val="181B0E"/>
                </a:solidFill>
                <a:latin typeface="Times New Roman"/>
                <a:cs typeface="Times New Roman"/>
              </a:rPr>
              <a:t> </a:t>
            </a:r>
            <a:r>
              <a:rPr sz="2500" dirty="0">
                <a:solidFill>
                  <a:srgbClr val="181B0E"/>
                </a:solidFill>
                <a:latin typeface="Times New Roman"/>
                <a:cs typeface="Times New Roman"/>
              </a:rPr>
              <a:t>such</a:t>
            </a:r>
            <a:r>
              <a:rPr sz="2500" spc="-40" dirty="0">
                <a:solidFill>
                  <a:srgbClr val="181B0E"/>
                </a:solidFill>
                <a:latin typeface="Times New Roman"/>
                <a:cs typeface="Times New Roman"/>
              </a:rPr>
              <a:t> </a:t>
            </a:r>
            <a:r>
              <a:rPr sz="2500" dirty="0">
                <a:solidFill>
                  <a:srgbClr val="181B0E"/>
                </a:solidFill>
                <a:latin typeface="Times New Roman"/>
                <a:cs typeface="Times New Roman"/>
              </a:rPr>
              <a:t>that</a:t>
            </a:r>
            <a:r>
              <a:rPr sz="2500" spc="-40" dirty="0">
                <a:solidFill>
                  <a:srgbClr val="181B0E"/>
                </a:solidFill>
                <a:latin typeface="Times New Roman"/>
                <a:cs typeface="Times New Roman"/>
              </a:rPr>
              <a:t> </a:t>
            </a:r>
            <a:r>
              <a:rPr sz="2500" dirty="0">
                <a:solidFill>
                  <a:srgbClr val="181B0E"/>
                </a:solidFill>
                <a:latin typeface="Times New Roman"/>
                <a:cs typeface="Times New Roman"/>
              </a:rPr>
              <a:t>the</a:t>
            </a:r>
            <a:r>
              <a:rPr sz="2500" spc="-40" dirty="0">
                <a:solidFill>
                  <a:srgbClr val="181B0E"/>
                </a:solidFill>
                <a:latin typeface="Times New Roman"/>
                <a:cs typeface="Times New Roman"/>
              </a:rPr>
              <a:t> </a:t>
            </a:r>
            <a:r>
              <a:rPr sz="2500" dirty="0">
                <a:solidFill>
                  <a:srgbClr val="181B0E"/>
                </a:solidFill>
                <a:latin typeface="Times New Roman"/>
                <a:cs typeface="Times New Roman"/>
              </a:rPr>
              <a:t>error</a:t>
            </a:r>
            <a:r>
              <a:rPr sz="2500" spc="-40" dirty="0">
                <a:solidFill>
                  <a:srgbClr val="181B0E"/>
                </a:solidFill>
                <a:latin typeface="Times New Roman"/>
                <a:cs typeface="Times New Roman"/>
              </a:rPr>
              <a:t> </a:t>
            </a:r>
            <a:r>
              <a:rPr sz="2500" dirty="0">
                <a:solidFill>
                  <a:srgbClr val="181B0E"/>
                </a:solidFill>
                <a:latin typeface="Times New Roman"/>
                <a:cs typeface="Times New Roman"/>
              </a:rPr>
              <a:t>is</a:t>
            </a:r>
            <a:r>
              <a:rPr sz="2500" spc="-40" dirty="0">
                <a:solidFill>
                  <a:srgbClr val="181B0E"/>
                </a:solidFill>
                <a:latin typeface="Times New Roman"/>
                <a:cs typeface="Times New Roman"/>
              </a:rPr>
              <a:t> </a:t>
            </a:r>
            <a:r>
              <a:rPr sz="2500" spc="-10" dirty="0">
                <a:solidFill>
                  <a:srgbClr val="181B0E"/>
                </a:solidFill>
                <a:latin typeface="Times New Roman"/>
                <a:cs typeface="Times New Roman"/>
              </a:rPr>
              <a:t>decreased.</a:t>
            </a:r>
            <a:endParaRPr sz="2500" dirty="0">
              <a:latin typeface="Times New Roman"/>
              <a:cs typeface="Times New Roman"/>
            </a:endParaRPr>
          </a:p>
          <a:p>
            <a:pPr marL="409575" indent="-396875">
              <a:lnSpc>
                <a:spcPct val="100000"/>
              </a:lnSpc>
              <a:spcBef>
                <a:spcPts val="1019"/>
              </a:spcBef>
              <a:buFont typeface="SimSun"/>
              <a:buChar char="■"/>
              <a:tabLst>
                <a:tab pos="409575" algn="l"/>
              </a:tabLst>
            </a:pPr>
            <a:r>
              <a:rPr sz="2500" dirty="0">
                <a:solidFill>
                  <a:srgbClr val="181B0E"/>
                </a:solidFill>
                <a:latin typeface="Times New Roman"/>
                <a:cs typeface="Times New Roman"/>
              </a:rPr>
              <a:t>Keep</a:t>
            </a:r>
            <a:r>
              <a:rPr sz="2500" spc="-55" dirty="0">
                <a:solidFill>
                  <a:srgbClr val="181B0E"/>
                </a:solidFill>
                <a:latin typeface="Times New Roman"/>
                <a:cs typeface="Times New Roman"/>
              </a:rPr>
              <a:t> </a:t>
            </a:r>
            <a:r>
              <a:rPr sz="2500" dirty="0">
                <a:solidFill>
                  <a:srgbClr val="181B0E"/>
                </a:solidFill>
                <a:latin typeface="Times New Roman"/>
                <a:cs typeface="Times New Roman"/>
              </a:rPr>
              <a:t>repeating</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process</a:t>
            </a:r>
            <a:r>
              <a:rPr sz="2500" spc="-55" dirty="0">
                <a:solidFill>
                  <a:srgbClr val="181B0E"/>
                </a:solidFill>
                <a:latin typeface="Times New Roman"/>
                <a:cs typeface="Times New Roman"/>
              </a:rPr>
              <a:t> </a:t>
            </a:r>
            <a:r>
              <a:rPr sz="2500" dirty="0">
                <a:solidFill>
                  <a:srgbClr val="181B0E"/>
                </a:solidFill>
                <a:latin typeface="Times New Roman"/>
                <a:cs typeface="Times New Roman"/>
              </a:rPr>
              <a:t>until</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desired</a:t>
            </a:r>
            <a:r>
              <a:rPr sz="2500" spc="-55" dirty="0">
                <a:solidFill>
                  <a:srgbClr val="181B0E"/>
                </a:solidFill>
                <a:latin typeface="Times New Roman"/>
                <a:cs typeface="Times New Roman"/>
              </a:rPr>
              <a:t> </a:t>
            </a:r>
            <a:r>
              <a:rPr sz="2500" dirty="0">
                <a:solidFill>
                  <a:srgbClr val="181B0E"/>
                </a:solidFill>
                <a:latin typeface="Times New Roman"/>
                <a:cs typeface="Times New Roman"/>
              </a:rPr>
              <a:t>output</a:t>
            </a:r>
            <a:r>
              <a:rPr sz="2500" spc="-50" dirty="0">
                <a:solidFill>
                  <a:srgbClr val="181B0E"/>
                </a:solidFill>
                <a:latin typeface="Times New Roman"/>
                <a:cs typeface="Times New Roman"/>
              </a:rPr>
              <a:t> </a:t>
            </a:r>
            <a:r>
              <a:rPr sz="2500" dirty="0">
                <a:solidFill>
                  <a:srgbClr val="181B0E"/>
                </a:solidFill>
                <a:latin typeface="Times New Roman"/>
                <a:cs typeface="Times New Roman"/>
              </a:rPr>
              <a:t>is</a:t>
            </a:r>
            <a:r>
              <a:rPr sz="2500" spc="-50" dirty="0">
                <a:solidFill>
                  <a:srgbClr val="181B0E"/>
                </a:solidFill>
                <a:latin typeface="Times New Roman"/>
                <a:cs typeface="Times New Roman"/>
              </a:rPr>
              <a:t> </a:t>
            </a:r>
            <a:r>
              <a:rPr sz="2500" spc="-10" dirty="0">
                <a:solidFill>
                  <a:srgbClr val="181B0E"/>
                </a:solidFill>
                <a:latin typeface="Times New Roman"/>
                <a:cs typeface="Times New Roman"/>
              </a:rPr>
              <a:t>achieved</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468630"/>
            <a:ext cx="9234170" cy="4713598"/>
          </a:xfrm>
          <a:prstGeom prst="rect">
            <a:avLst/>
          </a:prstGeom>
        </p:spPr>
        <p:txBody>
          <a:bodyPr vert="horz" wrap="square" lIns="0" tIns="12065" rIns="0" bIns="0" rtlCol="0">
            <a:spAutoFit/>
          </a:bodyPr>
          <a:lstStyle/>
          <a:p>
            <a:pPr marL="12700">
              <a:lnSpc>
                <a:spcPct val="100000"/>
              </a:lnSpc>
              <a:spcBef>
                <a:spcPts val="95"/>
              </a:spcBef>
            </a:pPr>
            <a:r>
              <a:rPr sz="3500" b="1" dirty="0">
                <a:latin typeface="Times New Roman"/>
                <a:cs typeface="Times New Roman"/>
              </a:rPr>
              <a:t>How</a:t>
            </a:r>
            <a:r>
              <a:rPr sz="3500" b="1" spc="5" dirty="0">
                <a:latin typeface="Times New Roman"/>
                <a:cs typeface="Times New Roman"/>
              </a:rPr>
              <a:t> </a:t>
            </a:r>
            <a:r>
              <a:rPr sz="3500" b="1" spc="-20" dirty="0">
                <a:latin typeface="Times New Roman"/>
                <a:cs typeface="Times New Roman"/>
              </a:rPr>
              <a:t>Backpropagation</a:t>
            </a:r>
            <a:r>
              <a:rPr sz="3500" b="1" spc="-130" dirty="0">
                <a:latin typeface="Times New Roman"/>
                <a:cs typeface="Times New Roman"/>
              </a:rPr>
              <a:t> </a:t>
            </a:r>
            <a:r>
              <a:rPr sz="3500" b="1" dirty="0">
                <a:latin typeface="Times New Roman"/>
                <a:cs typeface="Times New Roman"/>
              </a:rPr>
              <a:t>Algorithm</a:t>
            </a:r>
            <a:r>
              <a:rPr sz="3500" b="1" spc="-35" dirty="0">
                <a:latin typeface="Times New Roman"/>
                <a:cs typeface="Times New Roman"/>
              </a:rPr>
              <a:t> </a:t>
            </a:r>
            <a:r>
              <a:rPr sz="3500" b="1" spc="-10" dirty="0">
                <a:latin typeface="Times New Roman"/>
                <a:cs typeface="Times New Roman"/>
              </a:rPr>
              <a:t>Works?</a:t>
            </a:r>
            <a:endParaRPr sz="3500" dirty="0">
              <a:latin typeface="Times New Roman"/>
              <a:cs typeface="Times New Roman"/>
            </a:endParaRPr>
          </a:p>
          <a:p>
            <a:pPr marL="409575" indent="-396875">
              <a:lnSpc>
                <a:spcPct val="100000"/>
              </a:lnSpc>
              <a:spcBef>
                <a:spcPts val="1800"/>
              </a:spcBef>
              <a:buFont typeface="SimSun"/>
              <a:buChar char="■"/>
              <a:tabLst>
                <a:tab pos="409575" algn="l"/>
              </a:tabLst>
            </a:pPr>
            <a:r>
              <a:rPr sz="2500" dirty="0">
                <a:solidFill>
                  <a:srgbClr val="181B0E"/>
                </a:solidFill>
                <a:latin typeface="Times New Roman"/>
                <a:cs typeface="Times New Roman"/>
              </a:rPr>
              <a:t>Most</a:t>
            </a:r>
            <a:r>
              <a:rPr sz="2500" spc="-90" dirty="0">
                <a:solidFill>
                  <a:srgbClr val="181B0E"/>
                </a:solidFill>
                <a:latin typeface="Times New Roman"/>
                <a:cs typeface="Times New Roman"/>
              </a:rPr>
              <a:t> </a:t>
            </a:r>
            <a:r>
              <a:rPr sz="2500" dirty="0">
                <a:solidFill>
                  <a:srgbClr val="181B0E"/>
                </a:solidFill>
                <a:latin typeface="Times New Roman"/>
                <a:cs typeface="Times New Roman"/>
              </a:rPr>
              <a:t>prominent</a:t>
            </a:r>
            <a:r>
              <a:rPr sz="2500" spc="-85" dirty="0">
                <a:solidFill>
                  <a:srgbClr val="181B0E"/>
                </a:solidFill>
                <a:latin typeface="Times New Roman"/>
                <a:cs typeface="Times New Roman"/>
              </a:rPr>
              <a:t> </a:t>
            </a:r>
            <a:r>
              <a:rPr sz="2500" dirty="0">
                <a:solidFill>
                  <a:srgbClr val="181B0E"/>
                </a:solidFill>
                <a:latin typeface="Times New Roman"/>
                <a:cs typeface="Times New Roman"/>
              </a:rPr>
              <a:t>advantages</a:t>
            </a:r>
            <a:r>
              <a:rPr sz="2500" spc="-90" dirty="0">
                <a:solidFill>
                  <a:srgbClr val="181B0E"/>
                </a:solidFill>
                <a:latin typeface="Times New Roman"/>
                <a:cs typeface="Times New Roman"/>
              </a:rPr>
              <a:t> </a:t>
            </a:r>
            <a:r>
              <a:rPr sz="2500" dirty="0">
                <a:solidFill>
                  <a:srgbClr val="181B0E"/>
                </a:solidFill>
                <a:latin typeface="Times New Roman"/>
                <a:cs typeface="Times New Roman"/>
              </a:rPr>
              <a:t>of</a:t>
            </a:r>
            <a:r>
              <a:rPr sz="2500" spc="-85" dirty="0">
                <a:solidFill>
                  <a:srgbClr val="181B0E"/>
                </a:solidFill>
                <a:latin typeface="Times New Roman"/>
                <a:cs typeface="Times New Roman"/>
              </a:rPr>
              <a:t> </a:t>
            </a:r>
            <a:r>
              <a:rPr sz="2500" dirty="0">
                <a:solidFill>
                  <a:srgbClr val="181B0E"/>
                </a:solidFill>
                <a:latin typeface="Times New Roman"/>
                <a:cs typeface="Times New Roman"/>
              </a:rPr>
              <a:t>Backpropagation</a:t>
            </a:r>
            <a:r>
              <a:rPr sz="2500" spc="-90" dirty="0">
                <a:solidFill>
                  <a:srgbClr val="181B0E"/>
                </a:solidFill>
                <a:latin typeface="Times New Roman"/>
                <a:cs typeface="Times New Roman"/>
              </a:rPr>
              <a:t> </a:t>
            </a:r>
            <a:r>
              <a:rPr sz="2500" spc="-20" dirty="0">
                <a:solidFill>
                  <a:srgbClr val="181B0E"/>
                </a:solidFill>
                <a:latin typeface="Times New Roman"/>
                <a:cs typeface="Times New Roman"/>
              </a:rPr>
              <a:t>are:</a:t>
            </a:r>
            <a:endParaRPr sz="2500" dirty="0">
              <a:latin typeface="Times New Roman"/>
              <a:cs typeface="Times New Roman"/>
            </a:endParaRPr>
          </a:p>
          <a:p>
            <a:pPr marL="409575" indent="-396875">
              <a:lnSpc>
                <a:spcPct val="100000"/>
              </a:lnSpc>
              <a:spcBef>
                <a:spcPts val="1020"/>
              </a:spcBef>
              <a:buFont typeface="SimSun"/>
              <a:buChar char="■"/>
              <a:tabLst>
                <a:tab pos="409575" algn="l"/>
              </a:tabLst>
            </a:pPr>
            <a:r>
              <a:rPr sz="2500" dirty="0">
                <a:solidFill>
                  <a:srgbClr val="181B0E"/>
                </a:solidFill>
                <a:latin typeface="Times New Roman"/>
                <a:cs typeface="Times New Roman"/>
              </a:rPr>
              <a:t>Backpropagation</a:t>
            </a:r>
            <a:r>
              <a:rPr sz="2500" spc="-55" dirty="0">
                <a:solidFill>
                  <a:srgbClr val="181B0E"/>
                </a:solidFill>
                <a:latin typeface="Times New Roman"/>
                <a:cs typeface="Times New Roman"/>
              </a:rPr>
              <a:t> </a:t>
            </a:r>
            <a:r>
              <a:rPr sz="2500" dirty="0">
                <a:solidFill>
                  <a:srgbClr val="181B0E"/>
                </a:solidFill>
                <a:latin typeface="Times New Roman"/>
                <a:cs typeface="Times New Roman"/>
              </a:rPr>
              <a:t>is</a:t>
            </a:r>
            <a:r>
              <a:rPr sz="2500" spc="-55" dirty="0">
                <a:solidFill>
                  <a:srgbClr val="181B0E"/>
                </a:solidFill>
                <a:latin typeface="Times New Roman"/>
                <a:cs typeface="Times New Roman"/>
              </a:rPr>
              <a:t> </a:t>
            </a:r>
            <a:r>
              <a:rPr sz="2500" dirty="0">
                <a:solidFill>
                  <a:srgbClr val="181B0E"/>
                </a:solidFill>
                <a:latin typeface="Times New Roman"/>
                <a:cs typeface="Times New Roman"/>
              </a:rPr>
              <a:t>fast,</a:t>
            </a:r>
            <a:r>
              <a:rPr sz="2500" spc="-55" dirty="0">
                <a:solidFill>
                  <a:srgbClr val="181B0E"/>
                </a:solidFill>
                <a:latin typeface="Times New Roman"/>
                <a:cs typeface="Times New Roman"/>
              </a:rPr>
              <a:t> </a:t>
            </a:r>
            <a:r>
              <a:rPr sz="2500" dirty="0">
                <a:solidFill>
                  <a:srgbClr val="181B0E"/>
                </a:solidFill>
                <a:latin typeface="Times New Roman"/>
                <a:cs typeface="Times New Roman"/>
              </a:rPr>
              <a:t>simple</a:t>
            </a:r>
            <a:r>
              <a:rPr sz="2500" spc="-55" dirty="0">
                <a:solidFill>
                  <a:srgbClr val="181B0E"/>
                </a:solidFill>
                <a:latin typeface="Times New Roman"/>
                <a:cs typeface="Times New Roman"/>
              </a:rPr>
              <a:t> </a:t>
            </a:r>
            <a:r>
              <a:rPr sz="2500" dirty="0">
                <a:solidFill>
                  <a:srgbClr val="181B0E"/>
                </a:solidFill>
                <a:latin typeface="Times New Roman"/>
                <a:cs typeface="Times New Roman"/>
              </a:rPr>
              <a:t>and</a:t>
            </a:r>
            <a:r>
              <a:rPr sz="2500" spc="-55" dirty="0">
                <a:solidFill>
                  <a:srgbClr val="181B0E"/>
                </a:solidFill>
                <a:latin typeface="Times New Roman"/>
                <a:cs typeface="Times New Roman"/>
              </a:rPr>
              <a:t> </a:t>
            </a:r>
            <a:r>
              <a:rPr sz="2500" dirty="0">
                <a:solidFill>
                  <a:srgbClr val="181B0E"/>
                </a:solidFill>
                <a:latin typeface="Times New Roman"/>
                <a:cs typeface="Times New Roman"/>
              </a:rPr>
              <a:t>easy</a:t>
            </a:r>
            <a:r>
              <a:rPr sz="2500" spc="-55" dirty="0">
                <a:solidFill>
                  <a:srgbClr val="181B0E"/>
                </a:solidFill>
                <a:latin typeface="Times New Roman"/>
                <a:cs typeface="Times New Roman"/>
              </a:rPr>
              <a:t> </a:t>
            </a:r>
            <a:r>
              <a:rPr sz="2500" dirty="0">
                <a:solidFill>
                  <a:srgbClr val="181B0E"/>
                </a:solidFill>
                <a:latin typeface="Times New Roman"/>
                <a:cs typeface="Times New Roman"/>
              </a:rPr>
              <a:t>to</a:t>
            </a:r>
            <a:r>
              <a:rPr sz="2500" spc="-55" dirty="0">
                <a:solidFill>
                  <a:srgbClr val="181B0E"/>
                </a:solidFill>
                <a:latin typeface="Times New Roman"/>
                <a:cs typeface="Times New Roman"/>
              </a:rPr>
              <a:t> </a:t>
            </a:r>
            <a:r>
              <a:rPr sz="2500" spc="-10" dirty="0">
                <a:solidFill>
                  <a:srgbClr val="181B0E"/>
                </a:solidFill>
                <a:latin typeface="Times New Roman"/>
                <a:cs typeface="Times New Roman"/>
              </a:rPr>
              <a:t>program</a:t>
            </a:r>
            <a:endParaRPr sz="2500" dirty="0">
              <a:latin typeface="Times New Roman"/>
              <a:cs typeface="Times New Roman"/>
            </a:endParaRPr>
          </a:p>
          <a:p>
            <a:pPr marL="409575" indent="-396875">
              <a:lnSpc>
                <a:spcPct val="100000"/>
              </a:lnSpc>
              <a:spcBef>
                <a:spcPts val="1020"/>
              </a:spcBef>
              <a:buFont typeface="SimSun"/>
              <a:buChar char="■"/>
              <a:tabLst>
                <a:tab pos="409575" algn="l"/>
              </a:tabLst>
            </a:pPr>
            <a:r>
              <a:rPr sz="2500" dirty="0">
                <a:solidFill>
                  <a:srgbClr val="181B0E"/>
                </a:solidFill>
                <a:latin typeface="Times New Roman"/>
                <a:cs typeface="Times New Roman"/>
              </a:rPr>
              <a:t>It</a:t>
            </a:r>
            <a:r>
              <a:rPr sz="2500" spc="-45" dirty="0">
                <a:solidFill>
                  <a:srgbClr val="181B0E"/>
                </a:solidFill>
                <a:latin typeface="Times New Roman"/>
                <a:cs typeface="Times New Roman"/>
              </a:rPr>
              <a:t> </a:t>
            </a:r>
            <a:r>
              <a:rPr sz="2500" dirty="0">
                <a:solidFill>
                  <a:srgbClr val="181B0E"/>
                </a:solidFill>
                <a:latin typeface="Times New Roman"/>
                <a:cs typeface="Times New Roman"/>
              </a:rPr>
              <a:t>has</a:t>
            </a:r>
            <a:r>
              <a:rPr sz="2500" spc="-45" dirty="0">
                <a:solidFill>
                  <a:srgbClr val="181B0E"/>
                </a:solidFill>
                <a:latin typeface="Times New Roman"/>
                <a:cs typeface="Times New Roman"/>
              </a:rPr>
              <a:t> </a:t>
            </a:r>
            <a:r>
              <a:rPr sz="2500" dirty="0">
                <a:solidFill>
                  <a:srgbClr val="181B0E"/>
                </a:solidFill>
                <a:latin typeface="Times New Roman"/>
                <a:cs typeface="Times New Roman"/>
              </a:rPr>
              <a:t>no</a:t>
            </a:r>
            <a:r>
              <a:rPr sz="2500" spc="-45" dirty="0">
                <a:solidFill>
                  <a:srgbClr val="181B0E"/>
                </a:solidFill>
                <a:latin typeface="Times New Roman"/>
                <a:cs typeface="Times New Roman"/>
              </a:rPr>
              <a:t> </a:t>
            </a:r>
            <a:r>
              <a:rPr sz="2500" dirty="0">
                <a:solidFill>
                  <a:srgbClr val="181B0E"/>
                </a:solidFill>
                <a:latin typeface="Times New Roman"/>
                <a:cs typeface="Times New Roman"/>
              </a:rPr>
              <a:t>parameters</a:t>
            </a:r>
            <a:r>
              <a:rPr sz="2500" spc="-45" dirty="0">
                <a:solidFill>
                  <a:srgbClr val="181B0E"/>
                </a:solidFill>
                <a:latin typeface="Times New Roman"/>
                <a:cs typeface="Times New Roman"/>
              </a:rPr>
              <a:t> </a:t>
            </a:r>
            <a:r>
              <a:rPr sz="2500" dirty="0">
                <a:solidFill>
                  <a:srgbClr val="181B0E"/>
                </a:solidFill>
                <a:latin typeface="Times New Roman"/>
                <a:cs typeface="Times New Roman"/>
              </a:rPr>
              <a:t>to</a:t>
            </a:r>
            <a:r>
              <a:rPr sz="2500" spc="-40" dirty="0">
                <a:solidFill>
                  <a:srgbClr val="181B0E"/>
                </a:solidFill>
                <a:latin typeface="Times New Roman"/>
                <a:cs typeface="Times New Roman"/>
              </a:rPr>
              <a:t> </a:t>
            </a:r>
            <a:r>
              <a:rPr sz="2500" dirty="0">
                <a:solidFill>
                  <a:srgbClr val="181B0E"/>
                </a:solidFill>
                <a:latin typeface="Times New Roman"/>
                <a:cs typeface="Times New Roman"/>
              </a:rPr>
              <a:t>tune</a:t>
            </a:r>
            <a:r>
              <a:rPr sz="2500" spc="-45" dirty="0">
                <a:solidFill>
                  <a:srgbClr val="181B0E"/>
                </a:solidFill>
                <a:latin typeface="Times New Roman"/>
                <a:cs typeface="Times New Roman"/>
              </a:rPr>
              <a:t> </a:t>
            </a:r>
            <a:r>
              <a:rPr sz="2500" dirty="0">
                <a:solidFill>
                  <a:srgbClr val="181B0E"/>
                </a:solidFill>
                <a:latin typeface="Times New Roman"/>
                <a:cs typeface="Times New Roman"/>
              </a:rPr>
              <a:t>apart</a:t>
            </a:r>
            <a:r>
              <a:rPr sz="2500" spc="-45" dirty="0">
                <a:solidFill>
                  <a:srgbClr val="181B0E"/>
                </a:solidFill>
                <a:latin typeface="Times New Roman"/>
                <a:cs typeface="Times New Roman"/>
              </a:rPr>
              <a:t> </a:t>
            </a:r>
            <a:r>
              <a:rPr sz="2500" dirty="0">
                <a:solidFill>
                  <a:srgbClr val="181B0E"/>
                </a:solidFill>
                <a:latin typeface="Times New Roman"/>
                <a:cs typeface="Times New Roman"/>
              </a:rPr>
              <a:t>from</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numbers</a:t>
            </a:r>
            <a:r>
              <a:rPr sz="2500" spc="-40"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input</a:t>
            </a:r>
            <a:endParaRPr sz="2500" dirty="0">
              <a:latin typeface="Times New Roman"/>
              <a:cs typeface="Times New Roman"/>
            </a:endParaRPr>
          </a:p>
          <a:p>
            <a:pPr marL="408940" marR="347980" indent="-396875">
              <a:lnSpc>
                <a:spcPct val="134000"/>
              </a:lnSpc>
              <a:buFont typeface="SimSun"/>
              <a:buChar char="■"/>
              <a:tabLst>
                <a:tab pos="408940" algn="l"/>
              </a:tabLst>
            </a:pPr>
            <a:r>
              <a:rPr sz="2500" dirty="0">
                <a:solidFill>
                  <a:srgbClr val="181B0E"/>
                </a:solidFill>
                <a:latin typeface="Times New Roman"/>
                <a:cs typeface="Times New Roman"/>
              </a:rPr>
              <a:t>It</a:t>
            </a:r>
            <a:r>
              <a:rPr sz="2500" spc="-45" dirty="0">
                <a:solidFill>
                  <a:srgbClr val="181B0E"/>
                </a:solidFill>
                <a:latin typeface="Times New Roman"/>
                <a:cs typeface="Times New Roman"/>
              </a:rPr>
              <a:t> </a:t>
            </a:r>
            <a:r>
              <a:rPr sz="2500" dirty="0">
                <a:solidFill>
                  <a:srgbClr val="181B0E"/>
                </a:solidFill>
                <a:latin typeface="Times New Roman"/>
                <a:cs typeface="Times New Roman"/>
              </a:rPr>
              <a:t>is</a:t>
            </a:r>
            <a:r>
              <a:rPr sz="2500" spc="-45" dirty="0">
                <a:solidFill>
                  <a:srgbClr val="181B0E"/>
                </a:solidFill>
                <a:latin typeface="Times New Roman"/>
                <a:cs typeface="Times New Roman"/>
              </a:rPr>
              <a:t> </a:t>
            </a:r>
            <a:r>
              <a:rPr sz="2500" dirty="0">
                <a:solidFill>
                  <a:srgbClr val="181B0E"/>
                </a:solidFill>
                <a:latin typeface="Times New Roman"/>
                <a:cs typeface="Times New Roman"/>
              </a:rPr>
              <a:t>a</a:t>
            </a:r>
            <a:r>
              <a:rPr sz="2500" spc="-40" dirty="0">
                <a:solidFill>
                  <a:srgbClr val="181B0E"/>
                </a:solidFill>
                <a:latin typeface="Times New Roman"/>
                <a:cs typeface="Times New Roman"/>
              </a:rPr>
              <a:t> </a:t>
            </a:r>
            <a:r>
              <a:rPr sz="2500" dirty="0">
                <a:solidFill>
                  <a:srgbClr val="181B0E"/>
                </a:solidFill>
                <a:latin typeface="Times New Roman"/>
                <a:cs typeface="Times New Roman"/>
              </a:rPr>
              <a:t>flexible</a:t>
            </a:r>
            <a:r>
              <a:rPr sz="2500" spc="-45" dirty="0">
                <a:solidFill>
                  <a:srgbClr val="181B0E"/>
                </a:solidFill>
                <a:latin typeface="Times New Roman"/>
                <a:cs typeface="Times New Roman"/>
              </a:rPr>
              <a:t> </a:t>
            </a:r>
            <a:r>
              <a:rPr sz="2500" dirty="0">
                <a:solidFill>
                  <a:srgbClr val="181B0E"/>
                </a:solidFill>
                <a:latin typeface="Times New Roman"/>
                <a:cs typeface="Times New Roman"/>
              </a:rPr>
              <a:t>method</a:t>
            </a:r>
            <a:r>
              <a:rPr sz="2500" spc="-45" dirty="0">
                <a:solidFill>
                  <a:srgbClr val="181B0E"/>
                </a:solidFill>
                <a:latin typeface="Times New Roman"/>
                <a:cs typeface="Times New Roman"/>
              </a:rPr>
              <a:t> </a:t>
            </a:r>
            <a:r>
              <a:rPr sz="2500" dirty="0">
                <a:solidFill>
                  <a:srgbClr val="181B0E"/>
                </a:solidFill>
                <a:latin typeface="Times New Roman"/>
                <a:cs typeface="Times New Roman"/>
              </a:rPr>
              <a:t>as</a:t>
            </a:r>
            <a:r>
              <a:rPr sz="2500" spc="-40" dirty="0">
                <a:solidFill>
                  <a:srgbClr val="181B0E"/>
                </a:solidFill>
                <a:latin typeface="Times New Roman"/>
                <a:cs typeface="Times New Roman"/>
              </a:rPr>
              <a:t> </a:t>
            </a:r>
            <a:r>
              <a:rPr sz="2500" dirty="0">
                <a:solidFill>
                  <a:srgbClr val="181B0E"/>
                </a:solidFill>
                <a:latin typeface="Times New Roman"/>
                <a:cs typeface="Times New Roman"/>
              </a:rPr>
              <a:t>it</a:t>
            </a:r>
            <a:r>
              <a:rPr sz="2500" spc="-45" dirty="0">
                <a:solidFill>
                  <a:srgbClr val="181B0E"/>
                </a:solidFill>
                <a:latin typeface="Times New Roman"/>
                <a:cs typeface="Times New Roman"/>
              </a:rPr>
              <a:t> </a:t>
            </a:r>
            <a:r>
              <a:rPr sz="2500" dirty="0">
                <a:solidFill>
                  <a:srgbClr val="181B0E"/>
                </a:solidFill>
                <a:latin typeface="Times New Roman"/>
                <a:cs typeface="Times New Roman"/>
              </a:rPr>
              <a:t>does</a:t>
            </a:r>
            <a:r>
              <a:rPr sz="2500" spc="-45" dirty="0">
                <a:solidFill>
                  <a:srgbClr val="181B0E"/>
                </a:solidFill>
                <a:latin typeface="Times New Roman"/>
                <a:cs typeface="Times New Roman"/>
              </a:rPr>
              <a:t> </a:t>
            </a:r>
            <a:r>
              <a:rPr sz="2500" dirty="0">
                <a:solidFill>
                  <a:srgbClr val="181B0E"/>
                </a:solidFill>
                <a:latin typeface="Times New Roman"/>
                <a:cs typeface="Times New Roman"/>
              </a:rPr>
              <a:t>not</a:t>
            </a:r>
            <a:r>
              <a:rPr sz="2500" spc="-40" dirty="0">
                <a:solidFill>
                  <a:srgbClr val="181B0E"/>
                </a:solidFill>
                <a:latin typeface="Times New Roman"/>
                <a:cs typeface="Times New Roman"/>
              </a:rPr>
              <a:t> </a:t>
            </a:r>
            <a:r>
              <a:rPr sz="2500" dirty="0">
                <a:solidFill>
                  <a:srgbClr val="181B0E"/>
                </a:solidFill>
                <a:latin typeface="Times New Roman"/>
                <a:cs typeface="Times New Roman"/>
              </a:rPr>
              <a:t>require</a:t>
            </a:r>
            <a:r>
              <a:rPr sz="2500" spc="-45" dirty="0">
                <a:solidFill>
                  <a:srgbClr val="181B0E"/>
                </a:solidFill>
                <a:latin typeface="Times New Roman"/>
                <a:cs typeface="Times New Roman"/>
              </a:rPr>
              <a:t> </a:t>
            </a:r>
            <a:r>
              <a:rPr sz="2500" dirty="0">
                <a:solidFill>
                  <a:srgbClr val="181B0E"/>
                </a:solidFill>
                <a:latin typeface="Times New Roman"/>
                <a:cs typeface="Times New Roman"/>
              </a:rPr>
              <a:t>prior</a:t>
            </a:r>
            <a:r>
              <a:rPr sz="2500" spc="-45" dirty="0">
                <a:solidFill>
                  <a:srgbClr val="181B0E"/>
                </a:solidFill>
                <a:latin typeface="Times New Roman"/>
                <a:cs typeface="Times New Roman"/>
              </a:rPr>
              <a:t> </a:t>
            </a:r>
            <a:r>
              <a:rPr sz="2500" dirty="0">
                <a:solidFill>
                  <a:srgbClr val="181B0E"/>
                </a:solidFill>
                <a:latin typeface="Times New Roman"/>
                <a:cs typeface="Times New Roman"/>
              </a:rPr>
              <a:t>knowledge</a:t>
            </a:r>
            <a:r>
              <a:rPr sz="2500" spc="-40" dirty="0">
                <a:solidFill>
                  <a:srgbClr val="181B0E"/>
                </a:solidFill>
                <a:latin typeface="Times New Roman"/>
                <a:cs typeface="Times New Roman"/>
              </a:rPr>
              <a:t> </a:t>
            </a:r>
            <a:r>
              <a:rPr sz="2500" spc="-10" dirty="0">
                <a:solidFill>
                  <a:srgbClr val="181B0E"/>
                </a:solidFill>
                <a:latin typeface="Times New Roman"/>
                <a:cs typeface="Times New Roman"/>
              </a:rPr>
              <a:t>about </a:t>
            </a:r>
            <a:r>
              <a:rPr sz="2500" dirty="0">
                <a:solidFill>
                  <a:srgbClr val="181B0E"/>
                </a:solidFill>
                <a:latin typeface="Times New Roman"/>
                <a:cs typeface="Times New Roman"/>
              </a:rPr>
              <a:t>the</a:t>
            </a:r>
            <a:r>
              <a:rPr sz="2500" spc="-35" dirty="0">
                <a:solidFill>
                  <a:srgbClr val="181B0E"/>
                </a:solidFill>
                <a:latin typeface="Times New Roman"/>
                <a:cs typeface="Times New Roman"/>
              </a:rPr>
              <a:t> </a:t>
            </a:r>
            <a:r>
              <a:rPr sz="2500" spc="-10" dirty="0">
                <a:solidFill>
                  <a:srgbClr val="181B0E"/>
                </a:solidFill>
                <a:latin typeface="Times New Roman"/>
                <a:cs typeface="Times New Roman"/>
              </a:rPr>
              <a:t>network.</a:t>
            </a:r>
            <a:endParaRPr sz="2500" dirty="0">
              <a:latin typeface="Times New Roman"/>
              <a:cs typeface="Times New Roman"/>
            </a:endParaRPr>
          </a:p>
          <a:p>
            <a:pPr marL="409575" indent="-396875">
              <a:lnSpc>
                <a:spcPct val="100000"/>
              </a:lnSpc>
              <a:spcBef>
                <a:spcPts val="1019"/>
              </a:spcBef>
              <a:buFont typeface="SimSun"/>
              <a:buChar char="■"/>
              <a:tabLst>
                <a:tab pos="409575" algn="l"/>
              </a:tabLst>
            </a:pPr>
            <a:r>
              <a:rPr sz="2500" dirty="0">
                <a:solidFill>
                  <a:srgbClr val="181B0E"/>
                </a:solidFill>
                <a:latin typeface="Times New Roman"/>
                <a:cs typeface="Times New Roman"/>
              </a:rPr>
              <a:t>It</a:t>
            </a:r>
            <a:r>
              <a:rPr sz="2500" spc="-50" dirty="0">
                <a:solidFill>
                  <a:srgbClr val="181B0E"/>
                </a:solidFill>
                <a:latin typeface="Times New Roman"/>
                <a:cs typeface="Times New Roman"/>
              </a:rPr>
              <a:t> </a:t>
            </a:r>
            <a:r>
              <a:rPr sz="2500" dirty="0">
                <a:solidFill>
                  <a:srgbClr val="181B0E"/>
                </a:solidFill>
                <a:latin typeface="Times New Roman"/>
                <a:cs typeface="Times New Roman"/>
              </a:rPr>
              <a:t>is</a:t>
            </a:r>
            <a:r>
              <a:rPr sz="2500" spc="-45" dirty="0">
                <a:solidFill>
                  <a:srgbClr val="181B0E"/>
                </a:solidFill>
                <a:latin typeface="Times New Roman"/>
                <a:cs typeface="Times New Roman"/>
              </a:rPr>
              <a:t> </a:t>
            </a:r>
            <a:r>
              <a:rPr sz="2500" dirty="0">
                <a:solidFill>
                  <a:srgbClr val="181B0E"/>
                </a:solidFill>
                <a:latin typeface="Times New Roman"/>
                <a:cs typeface="Times New Roman"/>
              </a:rPr>
              <a:t>a</a:t>
            </a:r>
            <a:r>
              <a:rPr sz="2500" spc="-50" dirty="0">
                <a:solidFill>
                  <a:srgbClr val="181B0E"/>
                </a:solidFill>
                <a:latin typeface="Times New Roman"/>
                <a:cs typeface="Times New Roman"/>
              </a:rPr>
              <a:t> </a:t>
            </a:r>
            <a:r>
              <a:rPr sz="2500" dirty="0">
                <a:solidFill>
                  <a:srgbClr val="181B0E"/>
                </a:solidFill>
                <a:latin typeface="Times New Roman"/>
                <a:cs typeface="Times New Roman"/>
              </a:rPr>
              <a:t>standard</a:t>
            </a:r>
            <a:r>
              <a:rPr sz="2500" spc="-45" dirty="0">
                <a:solidFill>
                  <a:srgbClr val="181B0E"/>
                </a:solidFill>
                <a:latin typeface="Times New Roman"/>
                <a:cs typeface="Times New Roman"/>
              </a:rPr>
              <a:t> </a:t>
            </a:r>
            <a:r>
              <a:rPr sz="2500" dirty="0">
                <a:solidFill>
                  <a:srgbClr val="181B0E"/>
                </a:solidFill>
                <a:latin typeface="Times New Roman"/>
                <a:cs typeface="Times New Roman"/>
              </a:rPr>
              <a:t>method</a:t>
            </a:r>
            <a:r>
              <a:rPr sz="2500" spc="-50" dirty="0">
                <a:solidFill>
                  <a:srgbClr val="181B0E"/>
                </a:solidFill>
                <a:latin typeface="Times New Roman"/>
                <a:cs typeface="Times New Roman"/>
              </a:rPr>
              <a:t> </a:t>
            </a:r>
            <a:r>
              <a:rPr sz="2500" dirty="0">
                <a:solidFill>
                  <a:srgbClr val="181B0E"/>
                </a:solidFill>
                <a:latin typeface="Times New Roman"/>
                <a:cs typeface="Times New Roman"/>
              </a:rPr>
              <a:t>that</a:t>
            </a:r>
            <a:r>
              <a:rPr sz="2500" spc="-45" dirty="0">
                <a:solidFill>
                  <a:srgbClr val="181B0E"/>
                </a:solidFill>
                <a:latin typeface="Times New Roman"/>
                <a:cs typeface="Times New Roman"/>
              </a:rPr>
              <a:t> </a:t>
            </a:r>
            <a:r>
              <a:rPr sz="2500" dirty="0">
                <a:solidFill>
                  <a:srgbClr val="181B0E"/>
                </a:solidFill>
                <a:latin typeface="Times New Roman"/>
                <a:cs typeface="Times New Roman"/>
              </a:rPr>
              <a:t>generally</a:t>
            </a:r>
            <a:r>
              <a:rPr sz="2500" spc="-50" dirty="0">
                <a:solidFill>
                  <a:srgbClr val="181B0E"/>
                </a:solidFill>
                <a:latin typeface="Times New Roman"/>
                <a:cs typeface="Times New Roman"/>
              </a:rPr>
              <a:t> </a:t>
            </a:r>
            <a:r>
              <a:rPr sz="2500" dirty="0">
                <a:solidFill>
                  <a:srgbClr val="181B0E"/>
                </a:solidFill>
                <a:latin typeface="Times New Roman"/>
                <a:cs typeface="Times New Roman"/>
              </a:rPr>
              <a:t>works</a:t>
            </a:r>
            <a:r>
              <a:rPr sz="2500" spc="-45" dirty="0">
                <a:solidFill>
                  <a:srgbClr val="181B0E"/>
                </a:solidFill>
                <a:latin typeface="Times New Roman"/>
                <a:cs typeface="Times New Roman"/>
              </a:rPr>
              <a:t> </a:t>
            </a:r>
            <a:r>
              <a:rPr sz="2500" spc="-10" dirty="0">
                <a:solidFill>
                  <a:srgbClr val="181B0E"/>
                </a:solidFill>
                <a:latin typeface="Times New Roman"/>
                <a:cs typeface="Times New Roman"/>
              </a:rPr>
              <a:t>well.</a:t>
            </a:r>
            <a:endParaRPr sz="2500" dirty="0">
              <a:latin typeface="Times New Roman"/>
              <a:cs typeface="Times New Roman"/>
            </a:endParaRPr>
          </a:p>
          <a:p>
            <a:pPr marL="408940" marR="5080" indent="-396875">
              <a:lnSpc>
                <a:spcPct val="134000"/>
              </a:lnSpc>
              <a:buFont typeface="SimSun"/>
              <a:buChar char="■"/>
              <a:tabLst>
                <a:tab pos="408940" algn="l"/>
              </a:tabLst>
            </a:pPr>
            <a:r>
              <a:rPr sz="2500" dirty="0">
                <a:solidFill>
                  <a:srgbClr val="181B0E"/>
                </a:solidFill>
                <a:latin typeface="Times New Roman"/>
                <a:cs typeface="Times New Roman"/>
              </a:rPr>
              <a:t>It</a:t>
            </a:r>
            <a:r>
              <a:rPr sz="2500" spc="-50" dirty="0">
                <a:solidFill>
                  <a:srgbClr val="181B0E"/>
                </a:solidFill>
                <a:latin typeface="Times New Roman"/>
                <a:cs typeface="Times New Roman"/>
              </a:rPr>
              <a:t> </a:t>
            </a:r>
            <a:r>
              <a:rPr sz="2500" dirty="0">
                <a:solidFill>
                  <a:srgbClr val="181B0E"/>
                </a:solidFill>
                <a:latin typeface="Times New Roman"/>
                <a:cs typeface="Times New Roman"/>
              </a:rPr>
              <a:t>does</a:t>
            </a:r>
            <a:r>
              <a:rPr sz="2500" spc="-45" dirty="0">
                <a:solidFill>
                  <a:srgbClr val="181B0E"/>
                </a:solidFill>
                <a:latin typeface="Times New Roman"/>
                <a:cs typeface="Times New Roman"/>
              </a:rPr>
              <a:t> </a:t>
            </a:r>
            <a:r>
              <a:rPr sz="2500" dirty="0">
                <a:solidFill>
                  <a:srgbClr val="181B0E"/>
                </a:solidFill>
                <a:latin typeface="Times New Roman"/>
                <a:cs typeface="Times New Roman"/>
              </a:rPr>
              <a:t>not</a:t>
            </a:r>
            <a:r>
              <a:rPr sz="2500" spc="-45" dirty="0">
                <a:solidFill>
                  <a:srgbClr val="181B0E"/>
                </a:solidFill>
                <a:latin typeface="Times New Roman"/>
                <a:cs typeface="Times New Roman"/>
              </a:rPr>
              <a:t> </a:t>
            </a:r>
            <a:r>
              <a:rPr sz="2500" dirty="0">
                <a:solidFill>
                  <a:srgbClr val="181B0E"/>
                </a:solidFill>
                <a:latin typeface="Times New Roman"/>
                <a:cs typeface="Times New Roman"/>
              </a:rPr>
              <a:t>need</a:t>
            </a:r>
            <a:r>
              <a:rPr sz="2500" spc="-45" dirty="0">
                <a:solidFill>
                  <a:srgbClr val="181B0E"/>
                </a:solidFill>
                <a:latin typeface="Times New Roman"/>
                <a:cs typeface="Times New Roman"/>
              </a:rPr>
              <a:t> </a:t>
            </a:r>
            <a:r>
              <a:rPr sz="2500" dirty="0">
                <a:solidFill>
                  <a:srgbClr val="181B0E"/>
                </a:solidFill>
                <a:latin typeface="Times New Roman"/>
                <a:cs typeface="Times New Roman"/>
              </a:rPr>
              <a:t>any</a:t>
            </a:r>
            <a:r>
              <a:rPr sz="2500" spc="-45" dirty="0">
                <a:solidFill>
                  <a:srgbClr val="181B0E"/>
                </a:solidFill>
                <a:latin typeface="Times New Roman"/>
                <a:cs typeface="Times New Roman"/>
              </a:rPr>
              <a:t> </a:t>
            </a:r>
            <a:r>
              <a:rPr sz="2500" dirty="0">
                <a:solidFill>
                  <a:srgbClr val="181B0E"/>
                </a:solidFill>
                <a:latin typeface="Times New Roman"/>
                <a:cs typeface="Times New Roman"/>
              </a:rPr>
              <a:t>special</a:t>
            </a:r>
            <a:r>
              <a:rPr sz="2500" spc="-45" dirty="0">
                <a:solidFill>
                  <a:srgbClr val="181B0E"/>
                </a:solidFill>
                <a:latin typeface="Times New Roman"/>
                <a:cs typeface="Times New Roman"/>
              </a:rPr>
              <a:t> </a:t>
            </a:r>
            <a:r>
              <a:rPr sz="2500" dirty="0">
                <a:solidFill>
                  <a:srgbClr val="181B0E"/>
                </a:solidFill>
                <a:latin typeface="Times New Roman"/>
                <a:cs typeface="Times New Roman"/>
              </a:rPr>
              <a:t>mention</a:t>
            </a:r>
            <a:r>
              <a:rPr sz="2500" spc="-45" dirty="0">
                <a:solidFill>
                  <a:srgbClr val="181B0E"/>
                </a:solidFill>
                <a:latin typeface="Times New Roman"/>
                <a:cs typeface="Times New Roman"/>
              </a:rPr>
              <a:t> </a:t>
            </a:r>
            <a:r>
              <a:rPr sz="2500" dirty="0">
                <a:solidFill>
                  <a:srgbClr val="181B0E"/>
                </a:solidFill>
                <a:latin typeface="Times New Roman"/>
                <a:cs typeface="Times New Roman"/>
              </a:rPr>
              <a:t>of</a:t>
            </a:r>
            <a:r>
              <a:rPr sz="2500" spc="-50"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features</a:t>
            </a:r>
            <a:r>
              <a:rPr sz="2500" spc="-45" dirty="0">
                <a:solidFill>
                  <a:srgbClr val="181B0E"/>
                </a:solidFill>
                <a:latin typeface="Times New Roman"/>
                <a:cs typeface="Times New Roman"/>
              </a:rPr>
              <a:t> </a:t>
            </a:r>
            <a:r>
              <a:rPr sz="2500" dirty="0">
                <a:solidFill>
                  <a:srgbClr val="181B0E"/>
                </a:solidFill>
                <a:latin typeface="Times New Roman"/>
                <a:cs typeface="Times New Roman"/>
              </a:rPr>
              <a:t>of</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function</a:t>
            </a:r>
            <a:r>
              <a:rPr sz="2500" spc="-45" dirty="0">
                <a:solidFill>
                  <a:srgbClr val="181B0E"/>
                </a:solidFill>
                <a:latin typeface="Times New Roman"/>
                <a:cs typeface="Times New Roman"/>
              </a:rPr>
              <a:t> </a:t>
            </a:r>
            <a:r>
              <a:rPr sz="2500" spc="-25" dirty="0">
                <a:solidFill>
                  <a:srgbClr val="181B0E"/>
                </a:solidFill>
                <a:latin typeface="Times New Roman"/>
                <a:cs typeface="Times New Roman"/>
              </a:rPr>
              <a:t>to </a:t>
            </a:r>
            <a:r>
              <a:rPr sz="2500" spc="-10" dirty="0">
                <a:solidFill>
                  <a:srgbClr val="181B0E"/>
                </a:solidFill>
                <a:latin typeface="Times New Roman"/>
                <a:cs typeface="Times New Roman"/>
              </a:rPr>
              <a:t>learned.</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2E0F6D-88BA-9290-D1DD-112EEA8C0BBE}"/>
              </a:ext>
            </a:extLst>
          </p:cNvPr>
          <p:cNvSpPr txBox="1"/>
          <p:nvPr/>
        </p:nvSpPr>
        <p:spPr>
          <a:xfrm>
            <a:off x="1447800" y="609600"/>
            <a:ext cx="35052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Dataset:</a:t>
            </a:r>
          </a:p>
        </p:txBody>
      </p:sp>
      <p:sp>
        <p:nvSpPr>
          <p:cNvPr id="4" name="TextBox 3">
            <a:extLst>
              <a:ext uri="{FF2B5EF4-FFF2-40B4-BE49-F238E27FC236}">
                <a16:creationId xmlns:a16="http://schemas.microsoft.com/office/drawing/2014/main" id="{3DC551D2-903A-297F-D88E-A3FC44339381}"/>
              </a:ext>
            </a:extLst>
          </p:cNvPr>
          <p:cNvSpPr txBox="1"/>
          <p:nvPr/>
        </p:nvSpPr>
        <p:spPr>
          <a:xfrm>
            <a:off x="1524000" y="1295400"/>
            <a:ext cx="9829800" cy="3416320"/>
          </a:xfrm>
          <a:prstGeom prst="rect">
            <a:avLst/>
          </a:prstGeom>
          <a:noFill/>
        </p:spPr>
        <p:txBody>
          <a:bodyPr wrap="square" rtlCol="0">
            <a:spAutoFit/>
          </a:bodyPr>
          <a:lstStyle/>
          <a:p>
            <a:pPr marL="342900" indent="-34290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NIST(National Institute of Standards and Technology) is a well-known dataset of Finger- print Images, often used as a benchmark for image classification tasks.</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The dataset consists of a total of 125 images, of which 25 are for whorl, 25 are for right loop, 25 are for left loop, 25 are for arch, and 25 are for tented, which are black and white images. </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Out of these, 70% is used for training the classifier, and 30% is used for testing. Each image in the NIST dataset with dimensions of different pixels.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956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624840"/>
            <a:ext cx="2261235" cy="697230"/>
          </a:xfrm>
          <a:prstGeom prst="rect">
            <a:avLst/>
          </a:prstGeom>
        </p:spPr>
        <p:txBody>
          <a:bodyPr vert="horz" wrap="square" lIns="0" tIns="13335" rIns="0" bIns="0" rtlCol="0">
            <a:spAutoFit/>
          </a:bodyPr>
          <a:lstStyle/>
          <a:p>
            <a:pPr marL="12700">
              <a:lnSpc>
                <a:spcPct val="100000"/>
              </a:lnSpc>
              <a:spcBef>
                <a:spcPts val="105"/>
              </a:spcBef>
            </a:pPr>
            <a:r>
              <a:rPr sz="4400" spc="-10" dirty="0">
                <a:latin typeface="Times New Roman" panose="02020603050405020304" pitchFamily="18" charset="0"/>
                <a:cs typeface="Times New Roman" panose="02020603050405020304" pitchFamily="18" charset="0"/>
              </a:rPr>
              <a:t>Contents</a:t>
            </a:r>
            <a:endParaRPr sz="44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450339" y="1306957"/>
            <a:ext cx="3098800" cy="4413250"/>
          </a:xfrm>
          <a:prstGeom prst="rect">
            <a:avLst/>
          </a:prstGeom>
        </p:spPr>
        <p:txBody>
          <a:bodyPr vert="horz" wrap="square" lIns="0" tIns="146050" rIns="0" bIns="0" rtlCol="0">
            <a:spAutoFit/>
          </a:bodyPr>
          <a:lstStyle/>
          <a:p>
            <a:pPr marL="396875" indent="-384175">
              <a:lnSpc>
                <a:spcPct val="100000"/>
              </a:lnSpc>
              <a:spcBef>
                <a:spcPts val="1150"/>
              </a:spcBef>
              <a:buFont typeface="SimSun"/>
              <a:buChar char="■"/>
              <a:tabLst>
                <a:tab pos="396875" algn="l"/>
              </a:tabLst>
            </a:pPr>
            <a:r>
              <a:rPr sz="2000" spc="-10" dirty="0">
                <a:latin typeface="Times New Roman"/>
                <a:cs typeface="Times New Roman"/>
              </a:rPr>
              <a:t>Abstract</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spc="-10" dirty="0">
                <a:latin typeface="Times New Roman"/>
                <a:cs typeface="Times New Roman"/>
              </a:rPr>
              <a:t>Introduction</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spc="-10" dirty="0">
                <a:latin typeface="Times New Roman"/>
                <a:cs typeface="Times New Roman"/>
              </a:rPr>
              <a:t>Applications</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dirty="0">
                <a:latin typeface="Times New Roman"/>
                <a:cs typeface="Times New Roman"/>
              </a:rPr>
              <a:t>Block</a:t>
            </a:r>
            <a:r>
              <a:rPr sz="2000" spc="-30" dirty="0">
                <a:latin typeface="Times New Roman"/>
                <a:cs typeface="Times New Roman"/>
              </a:rPr>
              <a:t> </a:t>
            </a:r>
            <a:r>
              <a:rPr sz="2000" spc="-10" dirty="0">
                <a:latin typeface="Times New Roman"/>
                <a:cs typeface="Times New Roman"/>
              </a:rPr>
              <a:t>Diagram</a:t>
            </a:r>
            <a:endParaRPr sz="2000">
              <a:latin typeface="Times New Roman"/>
              <a:cs typeface="Times New Roman"/>
            </a:endParaRPr>
          </a:p>
          <a:p>
            <a:pPr marL="396875" indent="-384175">
              <a:lnSpc>
                <a:spcPct val="100000"/>
              </a:lnSpc>
              <a:spcBef>
                <a:spcPts val="1070"/>
              </a:spcBef>
              <a:buFont typeface="SimSun"/>
              <a:buChar char="■"/>
              <a:tabLst>
                <a:tab pos="396875" algn="l"/>
              </a:tabLst>
            </a:pPr>
            <a:r>
              <a:rPr sz="2000" dirty="0">
                <a:latin typeface="Times New Roman"/>
                <a:cs typeface="Times New Roman"/>
              </a:rPr>
              <a:t>Morphological</a:t>
            </a:r>
            <a:r>
              <a:rPr sz="2000" spc="-40" dirty="0">
                <a:latin typeface="Times New Roman"/>
                <a:cs typeface="Times New Roman"/>
              </a:rPr>
              <a:t> </a:t>
            </a:r>
            <a:r>
              <a:rPr sz="2000" spc="-10" dirty="0">
                <a:latin typeface="Times New Roman"/>
                <a:cs typeface="Times New Roman"/>
              </a:rPr>
              <a:t>Operations</a:t>
            </a:r>
            <a:endParaRPr sz="2000">
              <a:latin typeface="Times New Roman"/>
              <a:cs typeface="Times New Roman"/>
            </a:endParaRPr>
          </a:p>
          <a:p>
            <a:pPr marL="396875" indent="-384175">
              <a:lnSpc>
                <a:spcPct val="100000"/>
              </a:lnSpc>
              <a:spcBef>
                <a:spcPts val="1040"/>
              </a:spcBef>
              <a:buFont typeface="SimSun"/>
              <a:buChar char="■"/>
              <a:tabLst>
                <a:tab pos="396875" algn="l"/>
              </a:tabLst>
            </a:pPr>
            <a:r>
              <a:rPr sz="2000" dirty="0">
                <a:latin typeface="Times New Roman"/>
                <a:cs typeface="Times New Roman"/>
              </a:rPr>
              <a:t>Dimensionality</a:t>
            </a:r>
            <a:r>
              <a:rPr sz="2000" spc="-50" dirty="0">
                <a:latin typeface="Times New Roman"/>
                <a:cs typeface="Times New Roman"/>
              </a:rPr>
              <a:t> </a:t>
            </a:r>
            <a:r>
              <a:rPr sz="2000" spc="-10" dirty="0">
                <a:latin typeface="Times New Roman"/>
                <a:cs typeface="Times New Roman"/>
              </a:rPr>
              <a:t>Reduction</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spc="-10" dirty="0">
                <a:latin typeface="Times New Roman"/>
                <a:cs typeface="Times New Roman"/>
              </a:rPr>
              <a:t>Results</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dirty="0">
                <a:latin typeface="Times New Roman"/>
                <a:cs typeface="Times New Roman"/>
              </a:rPr>
              <a:t>Bar</a:t>
            </a:r>
            <a:r>
              <a:rPr sz="2000" spc="-25" dirty="0">
                <a:latin typeface="Times New Roman"/>
                <a:cs typeface="Times New Roman"/>
              </a:rPr>
              <a:t> </a:t>
            </a:r>
            <a:r>
              <a:rPr sz="2000" spc="-10" dirty="0">
                <a:latin typeface="Times New Roman"/>
                <a:cs typeface="Times New Roman"/>
              </a:rPr>
              <a:t>Graph</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spc="-10" dirty="0">
                <a:latin typeface="Times New Roman"/>
                <a:cs typeface="Times New Roman"/>
              </a:rPr>
              <a:t>Conclusion</a:t>
            </a:r>
            <a:endParaRPr sz="2000">
              <a:latin typeface="Times New Roman"/>
              <a:cs typeface="Times New Roman"/>
            </a:endParaRPr>
          </a:p>
          <a:p>
            <a:pPr marL="396875" indent="-384175">
              <a:lnSpc>
                <a:spcPct val="100000"/>
              </a:lnSpc>
              <a:spcBef>
                <a:spcPts val="1055"/>
              </a:spcBef>
              <a:buFont typeface="SimSun"/>
              <a:buChar char="■"/>
              <a:tabLst>
                <a:tab pos="396875" algn="l"/>
              </a:tabLst>
            </a:pPr>
            <a:r>
              <a:rPr sz="2000" spc="-10" dirty="0">
                <a:latin typeface="Times New Roman"/>
                <a:cs typeface="Times New Roman"/>
              </a:rPr>
              <a:t>References</a:t>
            </a:r>
            <a:endParaRPr sz="200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014C60-E836-34CB-BAEC-9811E8365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810000"/>
            <a:ext cx="1781360" cy="1981200"/>
          </a:xfrm>
          <a:prstGeom prst="rect">
            <a:avLst/>
          </a:prstGeom>
        </p:spPr>
      </p:pic>
      <p:pic>
        <p:nvPicPr>
          <p:cNvPr id="9" name="Picture 8">
            <a:extLst>
              <a:ext uri="{FF2B5EF4-FFF2-40B4-BE49-F238E27FC236}">
                <a16:creationId xmlns:a16="http://schemas.microsoft.com/office/drawing/2014/main" id="{357D173E-B5B7-9C98-4152-9A180B4DF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320" y="3810000"/>
            <a:ext cx="1781360" cy="1828800"/>
          </a:xfrm>
          <a:prstGeom prst="rect">
            <a:avLst/>
          </a:prstGeom>
        </p:spPr>
      </p:pic>
      <p:pic>
        <p:nvPicPr>
          <p:cNvPr id="11" name="Picture 10">
            <a:extLst>
              <a:ext uri="{FF2B5EF4-FFF2-40B4-BE49-F238E27FC236}">
                <a16:creationId xmlns:a16="http://schemas.microsoft.com/office/drawing/2014/main" id="{B3FFD647-D0A7-DF4F-BD34-4182F1B64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0" y="3798332"/>
            <a:ext cx="1781360" cy="1752600"/>
          </a:xfrm>
          <a:prstGeom prst="rect">
            <a:avLst/>
          </a:prstGeom>
        </p:spPr>
      </p:pic>
      <p:sp>
        <p:nvSpPr>
          <p:cNvPr id="12" name="AutoShape 2">
            <a:extLst>
              <a:ext uri="{FF2B5EF4-FFF2-40B4-BE49-F238E27FC236}">
                <a16:creationId xmlns:a16="http://schemas.microsoft.com/office/drawing/2014/main" id="{90F49A0B-C1D9-F539-9048-528BC182990B}"/>
              </a:ext>
            </a:extLst>
          </p:cNvPr>
          <p:cNvSpPr>
            <a:spLocks noChangeAspect="1" noChangeArrowheads="1"/>
          </p:cNvSpPr>
          <p:nvPr/>
        </p:nvSpPr>
        <p:spPr bwMode="auto">
          <a:xfrm>
            <a:off x="8658040" y="685800"/>
            <a:ext cx="1476560" cy="1476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4">
            <a:extLst>
              <a:ext uri="{FF2B5EF4-FFF2-40B4-BE49-F238E27FC236}">
                <a16:creationId xmlns:a16="http://schemas.microsoft.com/office/drawing/2014/main" id="{2DBD3CA7-49DE-6504-BF6C-FFC206188F19}"/>
              </a:ext>
            </a:extLst>
          </p:cNvPr>
          <p:cNvSpPr>
            <a:spLocks noChangeAspect="1" noChangeArrowheads="1"/>
          </p:cNvSpPr>
          <p:nvPr/>
        </p:nvSpPr>
        <p:spPr bwMode="auto">
          <a:xfrm>
            <a:off x="5943600" y="3276600"/>
            <a:ext cx="1476560" cy="1476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B6FFF72F-E216-0EC0-D918-82B7C5890037}"/>
              </a:ext>
            </a:extLst>
          </p:cNvPr>
          <p:cNvPicPr>
            <a:picLocks noChangeAspect="1"/>
          </p:cNvPicPr>
          <p:nvPr/>
        </p:nvPicPr>
        <p:blipFill>
          <a:blip r:embed="rId5"/>
          <a:stretch>
            <a:fillRect/>
          </a:stretch>
        </p:blipFill>
        <p:spPr>
          <a:xfrm>
            <a:off x="8763000" y="838200"/>
            <a:ext cx="1781360" cy="1981200"/>
          </a:xfrm>
          <a:prstGeom prst="rect">
            <a:avLst/>
          </a:prstGeom>
        </p:spPr>
      </p:pic>
      <p:pic>
        <p:nvPicPr>
          <p:cNvPr id="17" name="Picture 16">
            <a:extLst>
              <a:ext uri="{FF2B5EF4-FFF2-40B4-BE49-F238E27FC236}">
                <a16:creationId xmlns:a16="http://schemas.microsoft.com/office/drawing/2014/main" id="{C144F05D-149A-A156-58A9-905047593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838200"/>
            <a:ext cx="1781360" cy="1981200"/>
          </a:xfrm>
          <a:prstGeom prst="rect">
            <a:avLst/>
          </a:prstGeom>
        </p:spPr>
      </p:pic>
      <p:sp>
        <p:nvSpPr>
          <p:cNvPr id="18" name="TextBox 17">
            <a:extLst>
              <a:ext uri="{FF2B5EF4-FFF2-40B4-BE49-F238E27FC236}">
                <a16:creationId xmlns:a16="http://schemas.microsoft.com/office/drawing/2014/main" id="{5469478C-00AA-A790-6242-AC1512ACC45D}"/>
              </a:ext>
            </a:extLst>
          </p:cNvPr>
          <p:cNvSpPr txBox="1"/>
          <p:nvPr/>
        </p:nvSpPr>
        <p:spPr>
          <a:xfrm>
            <a:off x="1447800" y="3276600"/>
            <a:ext cx="21336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Whorl input image</a:t>
            </a:r>
          </a:p>
        </p:txBody>
      </p:sp>
      <p:sp>
        <p:nvSpPr>
          <p:cNvPr id="20" name="TextBox 19">
            <a:extLst>
              <a:ext uri="{FF2B5EF4-FFF2-40B4-BE49-F238E27FC236}">
                <a16:creationId xmlns:a16="http://schemas.microsoft.com/office/drawing/2014/main" id="{DBBEE63B-8AC8-C519-B7D9-B0D73A5D2D30}"/>
              </a:ext>
            </a:extLst>
          </p:cNvPr>
          <p:cNvSpPr txBox="1"/>
          <p:nvPr/>
        </p:nvSpPr>
        <p:spPr>
          <a:xfrm>
            <a:off x="8763000" y="3276600"/>
            <a:ext cx="19812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Arch input image</a:t>
            </a:r>
          </a:p>
        </p:txBody>
      </p:sp>
      <p:sp>
        <p:nvSpPr>
          <p:cNvPr id="22" name="TextBox 21">
            <a:extLst>
              <a:ext uri="{FF2B5EF4-FFF2-40B4-BE49-F238E27FC236}">
                <a16:creationId xmlns:a16="http://schemas.microsoft.com/office/drawing/2014/main" id="{A8CE4D20-D565-C375-832B-C52515713034}"/>
              </a:ext>
            </a:extLst>
          </p:cNvPr>
          <p:cNvSpPr txBox="1"/>
          <p:nvPr/>
        </p:nvSpPr>
        <p:spPr>
          <a:xfrm>
            <a:off x="4800600" y="6324600"/>
            <a:ext cx="2619560" cy="369332"/>
          </a:xfrm>
          <a:prstGeom prst="rect">
            <a:avLst/>
          </a:prstGeom>
          <a:noFill/>
        </p:spPr>
        <p:txBody>
          <a:bodyPr wrap="square" rtlCol="0">
            <a:spAutoFit/>
          </a:bodyPr>
          <a:lstStyle/>
          <a:p>
            <a:r>
              <a:rPr lang="en-IN" dirty="0"/>
              <a:t>Right </a:t>
            </a:r>
            <a:r>
              <a:rPr lang="en-IN" dirty="0">
                <a:latin typeface="Times New Roman" panose="02020603050405020304" pitchFamily="18" charset="0"/>
                <a:cs typeface="Times New Roman" panose="02020603050405020304" pitchFamily="18" charset="0"/>
              </a:rPr>
              <a:t>Loop</a:t>
            </a:r>
            <a:r>
              <a:rPr lang="en-IN" dirty="0"/>
              <a:t> input image</a:t>
            </a:r>
          </a:p>
        </p:txBody>
      </p:sp>
      <p:sp>
        <p:nvSpPr>
          <p:cNvPr id="23" name="TextBox 22">
            <a:extLst>
              <a:ext uri="{FF2B5EF4-FFF2-40B4-BE49-F238E27FC236}">
                <a16:creationId xmlns:a16="http://schemas.microsoft.com/office/drawing/2014/main" id="{1F6D7BC7-2FC0-A146-ACF1-3819694DF32E}"/>
              </a:ext>
            </a:extLst>
          </p:cNvPr>
          <p:cNvSpPr txBox="1"/>
          <p:nvPr/>
        </p:nvSpPr>
        <p:spPr>
          <a:xfrm>
            <a:off x="8658040" y="6324600"/>
            <a:ext cx="223856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Tented input image</a:t>
            </a:r>
          </a:p>
        </p:txBody>
      </p:sp>
      <p:sp>
        <p:nvSpPr>
          <p:cNvPr id="24" name="TextBox 23">
            <a:extLst>
              <a:ext uri="{FF2B5EF4-FFF2-40B4-BE49-F238E27FC236}">
                <a16:creationId xmlns:a16="http://schemas.microsoft.com/office/drawing/2014/main" id="{2509CD13-6B0D-13B7-A2B1-7D44014B42DF}"/>
              </a:ext>
            </a:extLst>
          </p:cNvPr>
          <p:cNvSpPr txBox="1"/>
          <p:nvPr/>
        </p:nvSpPr>
        <p:spPr>
          <a:xfrm>
            <a:off x="1295400" y="6324600"/>
            <a:ext cx="25146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Left Loop input image</a:t>
            </a:r>
          </a:p>
        </p:txBody>
      </p:sp>
      <p:sp>
        <p:nvSpPr>
          <p:cNvPr id="27" name="TextBox 26">
            <a:extLst>
              <a:ext uri="{FF2B5EF4-FFF2-40B4-BE49-F238E27FC236}">
                <a16:creationId xmlns:a16="http://schemas.microsoft.com/office/drawing/2014/main" id="{D370F413-632C-35F2-42CE-8C5B2D3F5F80}"/>
              </a:ext>
            </a:extLst>
          </p:cNvPr>
          <p:cNvSpPr txBox="1"/>
          <p:nvPr/>
        </p:nvSpPr>
        <p:spPr>
          <a:xfrm>
            <a:off x="5229042" y="734557"/>
            <a:ext cx="35814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Input Images</a:t>
            </a:r>
          </a:p>
        </p:txBody>
      </p:sp>
    </p:spTree>
    <p:extLst>
      <p:ext uri="{BB962C8B-B14F-4D97-AF65-F5344CB8AC3E}">
        <p14:creationId xmlns:p14="http://schemas.microsoft.com/office/powerpoint/2010/main" val="248819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8ED5581-BB6F-08A4-E99E-3DB686CB1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FC695DE7-27E0-80A2-1E0D-823936E03AC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a:extLst>
              <a:ext uri="{FF2B5EF4-FFF2-40B4-BE49-F238E27FC236}">
                <a16:creationId xmlns:a16="http://schemas.microsoft.com/office/drawing/2014/main" id="{887F8ED6-4243-EE5F-7E85-A90AF62AA0B1}"/>
              </a:ext>
            </a:extLst>
          </p:cNvPr>
          <p:cNvSpPr>
            <a:spLocks noChangeAspect="1" noChangeArrowheads="1"/>
          </p:cNvSpPr>
          <p:nvPr/>
        </p:nvSpPr>
        <p:spPr bwMode="auto">
          <a:xfrm>
            <a:off x="3657600" y="1828800"/>
            <a:ext cx="6400800" cy="556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a:extLst>
              <a:ext uri="{FF2B5EF4-FFF2-40B4-BE49-F238E27FC236}">
                <a16:creationId xmlns:a16="http://schemas.microsoft.com/office/drawing/2014/main" id="{C4893DE0-83C2-2D86-6864-988FC0BD019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446DD05-00DD-F647-5A8B-22A8D97AE0F7}"/>
              </a:ext>
            </a:extLst>
          </p:cNvPr>
          <p:cNvPicPr>
            <a:picLocks noChangeAspect="1"/>
          </p:cNvPicPr>
          <p:nvPr/>
        </p:nvPicPr>
        <p:blipFill>
          <a:blip r:embed="rId2"/>
          <a:stretch>
            <a:fillRect/>
          </a:stretch>
        </p:blipFill>
        <p:spPr>
          <a:xfrm>
            <a:off x="1390650" y="781050"/>
            <a:ext cx="10325100" cy="4991100"/>
          </a:xfrm>
          <a:prstGeom prst="rect">
            <a:avLst/>
          </a:prstGeom>
        </p:spPr>
      </p:pic>
      <p:sp>
        <p:nvSpPr>
          <p:cNvPr id="7" name="TextBox 6">
            <a:extLst>
              <a:ext uri="{FF2B5EF4-FFF2-40B4-BE49-F238E27FC236}">
                <a16:creationId xmlns:a16="http://schemas.microsoft.com/office/drawing/2014/main" id="{A0418D9F-1B74-998E-7002-E3DA4E052C3C}"/>
              </a:ext>
            </a:extLst>
          </p:cNvPr>
          <p:cNvSpPr txBox="1"/>
          <p:nvPr/>
        </p:nvSpPr>
        <p:spPr>
          <a:xfrm>
            <a:off x="4267200" y="6172200"/>
            <a:ext cx="4800600" cy="369332"/>
          </a:xfrm>
          <a:prstGeom prst="rect">
            <a:avLst/>
          </a:prstGeom>
          <a:noFill/>
        </p:spPr>
        <p:txBody>
          <a:bodyPr wrap="square" rtlCol="0">
            <a:spAutoFit/>
          </a:bodyPr>
          <a:lstStyle/>
          <a:p>
            <a:r>
              <a:rPr lang="en-US"/>
              <a:t>374x388 Pixel Image of Whorl Input Image</a:t>
            </a:r>
            <a:endParaRPr lang="en-IN" dirty="0"/>
          </a:p>
        </p:txBody>
      </p:sp>
    </p:spTree>
    <p:extLst>
      <p:ext uri="{BB962C8B-B14F-4D97-AF65-F5344CB8AC3E}">
        <p14:creationId xmlns:p14="http://schemas.microsoft.com/office/powerpoint/2010/main" val="22581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26D4DF-D38E-EC0D-B4C8-BB303155CC16}"/>
              </a:ext>
            </a:extLst>
          </p:cNvPr>
          <p:cNvPicPr>
            <a:picLocks noChangeAspect="1"/>
          </p:cNvPicPr>
          <p:nvPr/>
        </p:nvPicPr>
        <p:blipFill>
          <a:blip r:embed="rId2"/>
          <a:stretch>
            <a:fillRect/>
          </a:stretch>
        </p:blipFill>
        <p:spPr>
          <a:xfrm>
            <a:off x="1723837" y="1295400"/>
            <a:ext cx="8744325" cy="4438857"/>
          </a:xfrm>
          <a:prstGeom prst="rect">
            <a:avLst/>
          </a:prstGeom>
          <a:ln>
            <a:noFill/>
          </a:ln>
          <a:effectLst>
            <a:softEdge rad="112500"/>
          </a:effectLst>
        </p:spPr>
      </p:pic>
      <p:sp>
        <p:nvSpPr>
          <p:cNvPr id="6" name="TextBox 5">
            <a:extLst>
              <a:ext uri="{FF2B5EF4-FFF2-40B4-BE49-F238E27FC236}">
                <a16:creationId xmlns:a16="http://schemas.microsoft.com/office/drawing/2014/main" id="{687ED1E5-F34D-8099-3C8D-C4276E84FE57}"/>
              </a:ext>
            </a:extLst>
          </p:cNvPr>
          <p:cNvSpPr txBox="1"/>
          <p:nvPr/>
        </p:nvSpPr>
        <p:spPr>
          <a:xfrm>
            <a:off x="4876800" y="663086"/>
            <a:ext cx="35814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Resized Images</a:t>
            </a:r>
          </a:p>
        </p:txBody>
      </p:sp>
    </p:spTree>
    <p:extLst>
      <p:ext uri="{BB962C8B-B14F-4D97-AF65-F5344CB8AC3E}">
        <p14:creationId xmlns:p14="http://schemas.microsoft.com/office/powerpoint/2010/main" val="170988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5F974-F8B6-77C2-7846-FB2CC9E14F56}"/>
              </a:ext>
            </a:extLst>
          </p:cNvPr>
          <p:cNvPicPr>
            <a:picLocks noChangeAspect="1"/>
          </p:cNvPicPr>
          <p:nvPr/>
        </p:nvPicPr>
        <p:blipFill>
          <a:blip r:embed="rId2"/>
          <a:stretch>
            <a:fillRect/>
          </a:stretch>
        </p:blipFill>
        <p:spPr>
          <a:xfrm>
            <a:off x="1524000" y="762000"/>
            <a:ext cx="9906000" cy="5105400"/>
          </a:xfrm>
          <a:prstGeom prst="rect">
            <a:avLst/>
          </a:prstGeom>
        </p:spPr>
      </p:pic>
      <p:sp>
        <p:nvSpPr>
          <p:cNvPr id="4" name="TextBox 3">
            <a:extLst>
              <a:ext uri="{FF2B5EF4-FFF2-40B4-BE49-F238E27FC236}">
                <a16:creationId xmlns:a16="http://schemas.microsoft.com/office/drawing/2014/main" id="{0FAF5CF7-A96F-3C08-07EA-D3858CEE6C17}"/>
              </a:ext>
            </a:extLst>
          </p:cNvPr>
          <p:cNvSpPr txBox="1"/>
          <p:nvPr/>
        </p:nvSpPr>
        <p:spPr>
          <a:xfrm>
            <a:off x="3124200" y="6248400"/>
            <a:ext cx="67818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277x277 Pixel Image of whorl Resized Image</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151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64C019-AFAA-38DC-CA4D-9A4F64BCC117}"/>
              </a:ext>
            </a:extLst>
          </p:cNvPr>
          <p:cNvPicPr>
            <a:picLocks noChangeAspect="1"/>
          </p:cNvPicPr>
          <p:nvPr/>
        </p:nvPicPr>
        <p:blipFill>
          <a:blip r:embed="rId2"/>
          <a:stretch>
            <a:fillRect/>
          </a:stretch>
        </p:blipFill>
        <p:spPr>
          <a:xfrm>
            <a:off x="2362200" y="1447800"/>
            <a:ext cx="8093141" cy="4465707"/>
          </a:xfrm>
          <a:prstGeom prst="rect">
            <a:avLst/>
          </a:prstGeom>
        </p:spPr>
      </p:pic>
      <p:sp>
        <p:nvSpPr>
          <p:cNvPr id="4" name="TextBox 3">
            <a:extLst>
              <a:ext uri="{FF2B5EF4-FFF2-40B4-BE49-F238E27FC236}">
                <a16:creationId xmlns:a16="http://schemas.microsoft.com/office/drawing/2014/main" id="{4182C11D-710F-7D17-D759-ED4028811DB1}"/>
              </a:ext>
            </a:extLst>
          </p:cNvPr>
          <p:cNvSpPr txBox="1"/>
          <p:nvPr/>
        </p:nvSpPr>
        <p:spPr>
          <a:xfrm>
            <a:off x="4724400" y="605254"/>
            <a:ext cx="55626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Dilated Images</a:t>
            </a:r>
          </a:p>
        </p:txBody>
      </p:sp>
    </p:spTree>
    <p:extLst>
      <p:ext uri="{BB962C8B-B14F-4D97-AF65-F5344CB8AC3E}">
        <p14:creationId xmlns:p14="http://schemas.microsoft.com/office/powerpoint/2010/main" val="152236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8259CE-011B-F8A2-20E3-A827E3809818}"/>
              </a:ext>
            </a:extLst>
          </p:cNvPr>
          <p:cNvPicPr>
            <a:picLocks noChangeAspect="1"/>
          </p:cNvPicPr>
          <p:nvPr/>
        </p:nvPicPr>
        <p:blipFill>
          <a:blip r:embed="rId2"/>
          <a:stretch>
            <a:fillRect/>
          </a:stretch>
        </p:blipFill>
        <p:spPr>
          <a:xfrm>
            <a:off x="1295400" y="762000"/>
            <a:ext cx="10210800" cy="5072062"/>
          </a:xfrm>
          <a:prstGeom prst="rect">
            <a:avLst/>
          </a:prstGeom>
        </p:spPr>
      </p:pic>
      <p:sp>
        <p:nvSpPr>
          <p:cNvPr id="3" name="TextBox 2">
            <a:extLst>
              <a:ext uri="{FF2B5EF4-FFF2-40B4-BE49-F238E27FC236}">
                <a16:creationId xmlns:a16="http://schemas.microsoft.com/office/drawing/2014/main" id="{8EA25687-6FC6-A17D-A417-CFE3F127C148}"/>
              </a:ext>
            </a:extLst>
          </p:cNvPr>
          <p:cNvSpPr txBox="1"/>
          <p:nvPr/>
        </p:nvSpPr>
        <p:spPr>
          <a:xfrm>
            <a:off x="3352800" y="6172200"/>
            <a:ext cx="6248400"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277x277 Pixel Image of Whorl Dilated Image</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47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FC2AF-1C37-307E-7424-8EF7DB187B1D}"/>
              </a:ext>
            </a:extLst>
          </p:cNvPr>
          <p:cNvPicPr>
            <a:picLocks noChangeAspect="1"/>
          </p:cNvPicPr>
          <p:nvPr/>
        </p:nvPicPr>
        <p:blipFill>
          <a:blip r:embed="rId2"/>
          <a:stretch>
            <a:fillRect/>
          </a:stretch>
        </p:blipFill>
        <p:spPr>
          <a:xfrm>
            <a:off x="2133600" y="1371600"/>
            <a:ext cx="8458200" cy="4800600"/>
          </a:xfrm>
          <a:prstGeom prst="rect">
            <a:avLst/>
          </a:prstGeom>
        </p:spPr>
      </p:pic>
      <p:sp>
        <p:nvSpPr>
          <p:cNvPr id="4" name="TextBox 3">
            <a:extLst>
              <a:ext uri="{FF2B5EF4-FFF2-40B4-BE49-F238E27FC236}">
                <a16:creationId xmlns:a16="http://schemas.microsoft.com/office/drawing/2014/main" id="{FAF3A495-11D0-80A0-652C-C76076E6897A}"/>
              </a:ext>
            </a:extLst>
          </p:cNvPr>
          <p:cNvSpPr txBox="1"/>
          <p:nvPr/>
        </p:nvSpPr>
        <p:spPr>
          <a:xfrm>
            <a:off x="4800600" y="533400"/>
            <a:ext cx="3314700" cy="938719"/>
          </a:xfrm>
          <a:prstGeom prst="rect">
            <a:avLst/>
          </a:prstGeom>
          <a:noFill/>
        </p:spPr>
        <p:txBody>
          <a:bodyPr wrap="square" rtlCol="0">
            <a:spAutoFit/>
          </a:bodyPr>
          <a:lstStyle/>
          <a:p>
            <a:r>
              <a:rPr lang="en-IN" sz="3000" b="1" dirty="0"/>
              <a:t>Eroded Images</a:t>
            </a:r>
            <a:endParaRPr lang="en-IN" sz="3000" b="1" dirty="0">
              <a:latin typeface="Times New Roman" panose="02020603050405020304" pitchFamily="18" charset="0"/>
              <a:cs typeface="Times New Roman" panose="02020603050405020304" pitchFamily="18" charset="0"/>
            </a:endParaRPr>
          </a:p>
          <a:p>
            <a:endParaRPr lang="en-IN" sz="2500" b="1" dirty="0"/>
          </a:p>
        </p:txBody>
      </p:sp>
    </p:spTree>
    <p:extLst>
      <p:ext uri="{BB962C8B-B14F-4D97-AF65-F5344CB8AC3E}">
        <p14:creationId xmlns:p14="http://schemas.microsoft.com/office/powerpoint/2010/main" val="16541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C35F3-07E3-39C0-7CD5-5588A868EFD4}"/>
              </a:ext>
            </a:extLst>
          </p:cNvPr>
          <p:cNvPicPr>
            <a:picLocks noChangeAspect="1"/>
          </p:cNvPicPr>
          <p:nvPr/>
        </p:nvPicPr>
        <p:blipFill>
          <a:blip r:embed="rId2"/>
          <a:stretch>
            <a:fillRect/>
          </a:stretch>
        </p:blipFill>
        <p:spPr>
          <a:xfrm>
            <a:off x="1600200" y="609600"/>
            <a:ext cx="10172700" cy="5105400"/>
          </a:xfrm>
          <a:prstGeom prst="rect">
            <a:avLst/>
          </a:prstGeom>
        </p:spPr>
      </p:pic>
      <p:sp>
        <p:nvSpPr>
          <p:cNvPr id="3" name="TextBox 2">
            <a:extLst>
              <a:ext uri="{FF2B5EF4-FFF2-40B4-BE49-F238E27FC236}">
                <a16:creationId xmlns:a16="http://schemas.microsoft.com/office/drawing/2014/main" id="{F6F7E56A-8F01-4A80-CC72-F52013665E10}"/>
              </a:ext>
            </a:extLst>
          </p:cNvPr>
          <p:cNvSpPr txBox="1"/>
          <p:nvPr/>
        </p:nvSpPr>
        <p:spPr>
          <a:xfrm>
            <a:off x="3886200" y="6063734"/>
            <a:ext cx="6324600" cy="369332"/>
          </a:xfrm>
          <a:prstGeom prst="rect">
            <a:avLst/>
          </a:prstGeom>
          <a:noFill/>
        </p:spPr>
        <p:txBody>
          <a:bodyPr wrap="square" rtlCol="0">
            <a:spAutoFit/>
          </a:bodyPr>
          <a:lstStyle/>
          <a:p>
            <a:r>
              <a:rPr lang="en-US" dirty="0"/>
              <a:t>277x277 Pixel Image of Whorl Eroded Image</a:t>
            </a:r>
            <a:endParaRPr lang="en-IN" dirty="0"/>
          </a:p>
        </p:txBody>
      </p:sp>
    </p:spTree>
    <p:extLst>
      <p:ext uri="{BB962C8B-B14F-4D97-AF65-F5344CB8AC3E}">
        <p14:creationId xmlns:p14="http://schemas.microsoft.com/office/powerpoint/2010/main" val="1159646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264C4-BD4E-04A8-DCB8-CBBD7FA103C4}"/>
              </a:ext>
            </a:extLst>
          </p:cNvPr>
          <p:cNvPicPr>
            <a:picLocks noChangeAspect="1"/>
          </p:cNvPicPr>
          <p:nvPr/>
        </p:nvPicPr>
        <p:blipFill>
          <a:blip r:embed="rId2"/>
          <a:stretch>
            <a:fillRect/>
          </a:stretch>
        </p:blipFill>
        <p:spPr>
          <a:xfrm>
            <a:off x="2617168" y="1295401"/>
            <a:ext cx="7669832" cy="4800600"/>
          </a:xfrm>
          <a:prstGeom prst="rect">
            <a:avLst/>
          </a:prstGeom>
        </p:spPr>
      </p:pic>
      <p:sp>
        <p:nvSpPr>
          <p:cNvPr id="5" name="TextBox 4">
            <a:extLst>
              <a:ext uri="{FF2B5EF4-FFF2-40B4-BE49-F238E27FC236}">
                <a16:creationId xmlns:a16="http://schemas.microsoft.com/office/drawing/2014/main" id="{0DF6E0F7-48CC-8E18-6C97-6C05C951B73B}"/>
              </a:ext>
            </a:extLst>
          </p:cNvPr>
          <p:cNvSpPr txBox="1"/>
          <p:nvPr/>
        </p:nvSpPr>
        <p:spPr>
          <a:xfrm>
            <a:off x="4572000" y="533400"/>
            <a:ext cx="37338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Gabor Phase Images</a:t>
            </a:r>
          </a:p>
        </p:txBody>
      </p:sp>
    </p:spTree>
    <p:extLst>
      <p:ext uri="{BB962C8B-B14F-4D97-AF65-F5344CB8AC3E}">
        <p14:creationId xmlns:p14="http://schemas.microsoft.com/office/powerpoint/2010/main" val="2513419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D220C-5072-0D77-346B-D2AAC2F527A0}"/>
              </a:ext>
            </a:extLst>
          </p:cNvPr>
          <p:cNvPicPr>
            <a:picLocks noChangeAspect="1"/>
          </p:cNvPicPr>
          <p:nvPr/>
        </p:nvPicPr>
        <p:blipFill>
          <a:blip r:embed="rId2"/>
          <a:stretch>
            <a:fillRect/>
          </a:stretch>
        </p:blipFill>
        <p:spPr>
          <a:xfrm>
            <a:off x="1295400" y="504825"/>
            <a:ext cx="10363200" cy="5591175"/>
          </a:xfrm>
          <a:prstGeom prst="rect">
            <a:avLst/>
          </a:prstGeom>
        </p:spPr>
      </p:pic>
      <p:sp>
        <p:nvSpPr>
          <p:cNvPr id="3" name="TextBox 2">
            <a:extLst>
              <a:ext uri="{FF2B5EF4-FFF2-40B4-BE49-F238E27FC236}">
                <a16:creationId xmlns:a16="http://schemas.microsoft.com/office/drawing/2014/main" id="{7FDC6C77-B3E7-90F3-3FD2-1CF76E93E929}"/>
              </a:ext>
            </a:extLst>
          </p:cNvPr>
          <p:cNvSpPr txBox="1"/>
          <p:nvPr/>
        </p:nvSpPr>
        <p:spPr>
          <a:xfrm>
            <a:off x="3124200" y="6400800"/>
            <a:ext cx="5562600" cy="369332"/>
          </a:xfrm>
          <a:prstGeom prst="rect">
            <a:avLst/>
          </a:prstGeom>
          <a:noFill/>
        </p:spPr>
        <p:txBody>
          <a:bodyPr wrap="square" rtlCol="0">
            <a:spAutoFit/>
          </a:bodyPr>
          <a:lstStyle/>
          <a:p>
            <a:r>
              <a:rPr lang="en-US"/>
              <a:t>277x277 Pixel Image of Whorl Gabor Feature Image</a:t>
            </a:r>
            <a:endParaRPr lang="en-IN" dirty="0"/>
          </a:p>
        </p:txBody>
      </p:sp>
    </p:spTree>
    <p:extLst>
      <p:ext uri="{BB962C8B-B14F-4D97-AF65-F5344CB8AC3E}">
        <p14:creationId xmlns:p14="http://schemas.microsoft.com/office/powerpoint/2010/main" val="390149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386714"/>
            <a:ext cx="2057400" cy="634365"/>
          </a:xfrm>
          <a:prstGeom prst="rect">
            <a:avLst/>
          </a:prstGeom>
        </p:spPr>
        <p:txBody>
          <a:bodyPr vert="horz" wrap="square" lIns="0" tIns="12065" rIns="0" bIns="0" rtlCol="0">
            <a:spAutoFit/>
          </a:bodyPr>
          <a:lstStyle/>
          <a:p>
            <a:pPr marL="12700">
              <a:lnSpc>
                <a:spcPct val="100000"/>
              </a:lnSpc>
              <a:spcBef>
                <a:spcPts val="95"/>
              </a:spcBef>
            </a:pPr>
            <a:r>
              <a:rPr sz="4000" b="0" spc="-10" dirty="0">
                <a:latin typeface="Times New Roman" panose="02020603050405020304" pitchFamily="18" charset="0"/>
                <a:cs typeface="Times New Roman" panose="02020603050405020304" pitchFamily="18" charset="0"/>
              </a:rPr>
              <a:t>Abstract</a:t>
            </a:r>
            <a:endParaRPr sz="4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450339" y="1059942"/>
            <a:ext cx="8674735" cy="4151629"/>
          </a:xfrm>
          <a:prstGeom prst="rect">
            <a:avLst/>
          </a:prstGeom>
        </p:spPr>
        <p:txBody>
          <a:bodyPr vert="horz" wrap="square" lIns="0" tIns="12065" rIns="0" bIns="0" rtlCol="0">
            <a:spAutoFit/>
          </a:bodyPr>
          <a:lstStyle/>
          <a:p>
            <a:pPr marL="377190" marR="805815" indent="-365125">
              <a:lnSpc>
                <a:spcPct val="117400"/>
              </a:lnSpc>
              <a:spcBef>
                <a:spcPts val="95"/>
              </a:spcBef>
              <a:buFont typeface="SimSun"/>
              <a:buChar char="■"/>
              <a:tabLst>
                <a:tab pos="377190" algn="l"/>
                <a:tab pos="396240" algn="l"/>
              </a:tabLst>
            </a:pPr>
            <a:r>
              <a:rPr sz="2300" dirty="0">
                <a:solidFill>
                  <a:srgbClr val="181B0E"/>
                </a:solidFill>
                <a:latin typeface="Times New Roman"/>
                <a:cs typeface="Times New Roman"/>
              </a:rPr>
              <a:t>Fingerprint</a:t>
            </a:r>
            <a:r>
              <a:rPr sz="2300" spc="-55" dirty="0">
                <a:solidFill>
                  <a:srgbClr val="181B0E"/>
                </a:solidFill>
                <a:latin typeface="Times New Roman"/>
                <a:cs typeface="Times New Roman"/>
              </a:rPr>
              <a:t> </a:t>
            </a:r>
            <a:r>
              <a:rPr sz="2300" dirty="0">
                <a:solidFill>
                  <a:srgbClr val="181B0E"/>
                </a:solidFill>
                <a:latin typeface="Times New Roman"/>
                <a:cs typeface="Times New Roman"/>
              </a:rPr>
              <a:t>identification</a:t>
            </a:r>
            <a:r>
              <a:rPr sz="2300" spc="-50" dirty="0">
                <a:solidFill>
                  <a:srgbClr val="181B0E"/>
                </a:solidFill>
                <a:latin typeface="Times New Roman"/>
                <a:cs typeface="Times New Roman"/>
              </a:rPr>
              <a:t> </a:t>
            </a:r>
            <a:r>
              <a:rPr sz="2300" dirty="0">
                <a:solidFill>
                  <a:srgbClr val="181B0E"/>
                </a:solidFill>
                <a:latin typeface="Times New Roman"/>
                <a:cs typeface="Times New Roman"/>
              </a:rPr>
              <a:t>is</a:t>
            </a:r>
            <a:r>
              <a:rPr sz="2300" spc="-55" dirty="0">
                <a:solidFill>
                  <a:srgbClr val="181B0E"/>
                </a:solidFill>
                <a:latin typeface="Times New Roman"/>
                <a:cs typeface="Times New Roman"/>
              </a:rPr>
              <a:t> </a:t>
            </a:r>
            <a:r>
              <a:rPr sz="2300" dirty="0">
                <a:solidFill>
                  <a:srgbClr val="181B0E"/>
                </a:solidFill>
                <a:latin typeface="Times New Roman"/>
                <a:cs typeface="Times New Roman"/>
              </a:rPr>
              <a:t>a</a:t>
            </a:r>
            <a:r>
              <a:rPr sz="2300" spc="-50" dirty="0">
                <a:solidFill>
                  <a:srgbClr val="181B0E"/>
                </a:solidFill>
                <a:latin typeface="Times New Roman"/>
                <a:cs typeface="Times New Roman"/>
              </a:rPr>
              <a:t> </a:t>
            </a:r>
            <a:r>
              <a:rPr sz="2300" dirty="0">
                <a:solidFill>
                  <a:srgbClr val="181B0E"/>
                </a:solidFill>
                <a:latin typeface="Times New Roman"/>
                <a:cs typeface="Times New Roman"/>
              </a:rPr>
              <a:t>task</a:t>
            </a:r>
            <a:r>
              <a:rPr sz="2300" spc="-55" dirty="0">
                <a:solidFill>
                  <a:srgbClr val="181B0E"/>
                </a:solidFill>
                <a:latin typeface="Times New Roman"/>
                <a:cs typeface="Times New Roman"/>
              </a:rPr>
              <a:t> </a:t>
            </a:r>
            <a:r>
              <a:rPr sz="2300" dirty="0">
                <a:solidFill>
                  <a:srgbClr val="181B0E"/>
                </a:solidFill>
                <a:latin typeface="Times New Roman"/>
                <a:cs typeface="Times New Roman"/>
              </a:rPr>
              <a:t>of</a:t>
            </a:r>
            <a:r>
              <a:rPr sz="2300" spc="-50" dirty="0">
                <a:solidFill>
                  <a:srgbClr val="181B0E"/>
                </a:solidFill>
                <a:latin typeface="Times New Roman"/>
                <a:cs typeface="Times New Roman"/>
              </a:rPr>
              <a:t> </a:t>
            </a:r>
            <a:r>
              <a:rPr sz="2300" dirty="0">
                <a:solidFill>
                  <a:srgbClr val="181B0E"/>
                </a:solidFill>
                <a:latin typeface="Times New Roman"/>
                <a:cs typeface="Times New Roman"/>
              </a:rPr>
              <a:t>personal</a:t>
            </a:r>
            <a:r>
              <a:rPr sz="2300" spc="-55" dirty="0">
                <a:solidFill>
                  <a:srgbClr val="181B0E"/>
                </a:solidFill>
                <a:latin typeface="Times New Roman"/>
                <a:cs typeface="Times New Roman"/>
              </a:rPr>
              <a:t> </a:t>
            </a:r>
            <a:r>
              <a:rPr sz="2300" dirty="0">
                <a:solidFill>
                  <a:srgbClr val="181B0E"/>
                </a:solidFill>
                <a:latin typeface="Times New Roman"/>
                <a:cs typeface="Times New Roman"/>
              </a:rPr>
              <a:t>identification</a:t>
            </a:r>
            <a:r>
              <a:rPr sz="2300" spc="-50" dirty="0">
                <a:solidFill>
                  <a:srgbClr val="181B0E"/>
                </a:solidFill>
                <a:latin typeface="Times New Roman"/>
                <a:cs typeface="Times New Roman"/>
              </a:rPr>
              <a:t> </a:t>
            </a:r>
            <a:r>
              <a:rPr sz="2300" spc="-25" dirty="0">
                <a:solidFill>
                  <a:srgbClr val="181B0E"/>
                </a:solidFill>
                <a:latin typeface="Times New Roman"/>
                <a:cs typeface="Times New Roman"/>
              </a:rPr>
              <a:t>and </a:t>
            </a:r>
            <a:r>
              <a:rPr sz="2300" spc="-10" dirty="0">
                <a:solidFill>
                  <a:srgbClr val="181B0E"/>
                </a:solidFill>
                <a:latin typeface="Times New Roman"/>
                <a:cs typeface="Times New Roman"/>
              </a:rPr>
              <a:t>verification.</a:t>
            </a:r>
            <a:endParaRPr sz="2300">
              <a:latin typeface="Times New Roman"/>
              <a:cs typeface="Times New Roman"/>
            </a:endParaRPr>
          </a:p>
          <a:p>
            <a:pPr marL="396240" marR="493395" indent="-384175">
              <a:lnSpc>
                <a:spcPts val="3250"/>
              </a:lnSpc>
              <a:spcBef>
                <a:spcPts val="180"/>
              </a:spcBef>
              <a:buFont typeface="SimSun"/>
              <a:buChar char="■"/>
              <a:tabLst>
                <a:tab pos="405765" algn="l"/>
              </a:tabLst>
            </a:pPr>
            <a:r>
              <a:rPr sz="2300" dirty="0">
                <a:solidFill>
                  <a:srgbClr val="181B0E"/>
                </a:solidFill>
                <a:latin typeface="Times New Roman"/>
                <a:cs typeface="Times New Roman"/>
              </a:rPr>
              <a:t>Fingerprint</a:t>
            </a:r>
            <a:r>
              <a:rPr sz="2300" spc="-60" dirty="0">
                <a:solidFill>
                  <a:srgbClr val="181B0E"/>
                </a:solidFill>
                <a:latin typeface="Times New Roman"/>
                <a:cs typeface="Times New Roman"/>
              </a:rPr>
              <a:t> </a:t>
            </a:r>
            <a:r>
              <a:rPr sz="2300" dirty="0">
                <a:solidFill>
                  <a:srgbClr val="181B0E"/>
                </a:solidFill>
                <a:latin typeface="Times New Roman"/>
                <a:cs typeface="Times New Roman"/>
              </a:rPr>
              <a:t>Identification</a:t>
            </a:r>
            <a:r>
              <a:rPr sz="2300" spc="-60" dirty="0">
                <a:solidFill>
                  <a:srgbClr val="181B0E"/>
                </a:solidFill>
                <a:latin typeface="Times New Roman"/>
                <a:cs typeface="Times New Roman"/>
              </a:rPr>
              <a:t> </a:t>
            </a:r>
            <a:r>
              <a:rPr sz="2300" dirty="0">
                <a:solidFill>
                  <a:srgbClr val="181B0E"/>
                </a:solidFill>
                <a:latin typeface="Times New Roman"/>
                <a:cs typeface="Times New Roman"/>
              </a:rPr>
              <a:t>system</a:t>
            </a:r>
            <a:r>
              <a:rPr sz="2300" spc="-60" dirty="0">
                <a:solidFill>
                  <a:srgbClr val="181B0E"/>
                </a:solidFill>
                <a:latin typeface="Times New Roman"/>
                <a:cs typeface="Times New Roman"/>
              </a:rPr>
              <a:t> </a:t>
            </a:r>
            <a:r>
              <a:rPr sz="2300" dirty="0">
                <a:solidFill>
                  <a:srgbClr val="181B0E"/>
                </a:solidFill>
                <a:latin typeface="Times New Roman"/>
                <a:cs typeface="Times New Roman"/>
              </a:rPr>
              <a:t>consists</a:t>
            </a:r>
            <a:r>
              <a:rPr sz="2300" spc="114" dirty="0">
                <a:solidFill>
                  <a:srgbClr val="181B0E"/>
                </a:solidFill>
                <a:latin typeface="Times New Roman"/>
                <a:cs typeface="Times New Roman"/>
              </a:rPr>
              <a:t> </a:t>
            </a:r>
            <a:r>
              <a:rPr sz="2300" dirty="0">
                <a:solidFill>
                  <a:srgbClr val="181B0E"/>
                </a:solidFill>
                <a:latin typeface="Times New Roman"/>
                <a:cs typeface="Times New Roman"/>
              </a:rPr>
              <a:t>of</a:t>
            </a:r>
            <a:r>
              <a:rPr sz="2300" spc="125" dirty="0">
                <a:solidFill>
                  <a:srgbClr val="181B0E"/>
                </a:solidFill>
                <a:latin typeface="Times New Roman"/>
                <a:cs typeface="Times New Roman"/>
              </a:rPr>
              <a:t> </a:t>
            </a:r>
            <a:r>
              <a:rPr sz="2300" dirty="0">
                <a:solidFill>
                  <a:srgbClr val="181B0E"/>
                </a:solidFill>
                <a:latin typeface="Times New Roman"/>
                <a:cs typeface="Times New Roman"/>
              </a:rPr>
              <a:t>two</a:t>
            </a:r>
            <a:r>
              <a:rPr sz="2300" spc="110" dirty="0">
                <a:solidFill>
                  <a:srgbClr val="181B0E"/>
                </a:solidFill>
                <a:latin typeface="Times New Roman"/>
                <a:cs typeface="Times New Roman"/>
              </a:rPr>
              <a:t> </a:t>
            </a:r>
            <a:r>
              <a:rPr sz="2300" dirty="0">
                <a:solidFill>
                  <a:srgbClr val="181B0E"/>
                </a:solidFill>
                <a:latin typeface="Times New Roman"/>
                <a:cs typeface="Times New Roman"/>
              </a:rPr>
              <a:t>modules</a:t>
            </a:r>
            <a:r>
              <a:rPr sz="2300" spc="120" dirty="0">
                <a:solidFill>
                  <a:srgbClr val="181B0E"/>
                </a:solidFill>
                <a:latin typeface="Times New Roman"/>
                <a:cs typeface="Times New Roman"/>
              </a:rPr>
              <a:t> </a:t>
            </a:r>
            <a:r>
              <a:rPr sz="2300" dirty="0">
                <a:solidFill>
                  <a:srgbClr val="181B0E"/>
                </a:solidFill>
                <a:latin typeface="Times New Roman"/>
                <a:cs typeface="Times New Roman"/>
              </a:rPr>
              <a:t>that</a:t>
            </a:r>
            <a:r>
              <a:rPr sz="2300" spc="110" dirty="0">
                <a:solidFill>
                  <a:srgbClr val="181B0E"/>
                </a:solidFill>
                <a:latin typeface="Times New Roman"/>
                <a:cs typeface="Times New Roman"/>
              </a:rPr>
              <a:t> </a:t>
            </a:r>
            <a:r>
              <a:rPr sz="2300" spc="-25" dirty="0">
                <a:solidFill>
                  <a:srgbClr val="181B0E"/>
                </a:solidFill>
                <a:latin typeface="Times New Roman"/>
                <a:cs typeface="Times New Roman"/>
              </a:rPr>
              <a:t>are 	</a:t>
            </a:r>
            <a:r>
              <a:rPr sz="2300" dirty="0">
                <a:solidFill>
                  <a:srgbClr val="181B0E"/>
                </a:solidFill>
                <a:latin typeface="Times New Roman"/>
                <a:cs typeface="Times New Roman"/>
              </a:rPr>
              <a:t>training</a:t>
            </a:r>
            <a:r>
              <a:rPr sz="2300" spc="80" dirty="0">
                <a:solidFill>
                  <a:srgbClr val="181B0E"/>
                </a:solidFill>
                <a:latin typeface="Times New Roman"/>
                <a:cs typeface="Times New Roman"/>
              </a:rPr>
              <a:t> </a:t>
            </a:r>
            <a:r>
              <a:rPr sz="2300" dirty="0">
                <a:solidFill>
                  <a:srgbClr val="181B0E"/>
                </a:solidFill>
                <a:latin typeface="Times New Roman"/>
                <a:cs typeface="Times New Roman"/>
              </a:rPr>
              <a:t>and</a:t>
            </a:r>
            <a:r>
              <a:rPr sz="2300" spc="-75" dirty="0">
                <a:solidFill>
                  <a:srgbClr val="181B0E"/>
                </a:solidFill>
                <a:latin typeface="Times New Roman"/>
                <a:cs typeface="Times New Roman"/>
              </a:rPr>
              <a:t> </a:t>
            </a:r>
            <a:r>
              <a:rPr sz="2300" spc="-10" dirty="0">
                <a:solidFill>
                  <a:srgbClr val="181B0E"/>
                </a:solidFill>
                <a:latin typeface="Times New Roman"/>
                <a:cs typeface="Times New Roman"/>
              </a:rPr>
              <a:t>testing</a:t>
            </a:r>
            <a:r>
              <a:rPr sz="2300" spc="-10" dirty="0">
                <a:solidFill>
                  <a:srgbClr val="181B0E"/>
                </a:solidFill>
                <a:latin typeface="Calibri"/>
                <a:cs typeface="Calibri"/>
              </a:rPr>
              <a:t>.</a:t>
            </a:r>
            <a:endParaRPr sz="2300">
              <a:latin typeface="Calibri"/>
              <a:cs typeface="Calibri"/>
            </a:endParaRPr>
          </a:p>
          <a:p>
            <a:pPr marL="396875" indent="-384175">
              <a:lnSpc>
                <a:spcPct val="100000"/>
              </a:lnSpc>
              <a:spcBef>
                <a:spcPts val="280"/>
              </a:spcBef>
              <a:buFont typeface="SimSun"/>
              <a:buChar char="■"/>
              <a:tabLst>
                <a:tab pos="396875" algn="l"/>
              </a:tabLst>
            </a:pPr>
            <a:r>
              <a:rPr sz="2300" dirty="0">
                <a:solidFill>
                  <a:srgbClr val="181B0E"/>
                </a:solidFill>
                <a:latin typeface="Times New Roman"/>
                <a:cs typeface="Times New Roman"/>
              </a:rPr>
              <a:t>In</a:t>
            </a:r>
            <a:r>
              <a:rPr sz="2300" spc="80" dirty="0">
                <a:solidFill>
                  <a:srgbClr val="181B0E"/>
                </a:solidFill>
                <a:latin typeface="Times New Roman"/>
                <a:cs typeface="Times New Roman"/>
              </a:rPr>
              <a:t> </a:t>
            </a:r>
            <a:r>
              <a:rPr sz="2300" dirty="0">
                <a:solidFill>
                  <a:srgbClr val="181B0E"/>
                </a:solidFill>
                <a:latin typeface="Times New Roman"/>
                <a:cs typeface="Times New Roman"/>
              </a:rPr>
              <a:t>this</a:t>
            </a:r>
            <a:r>
              <a:rPr sz="2300" spc="85" dirty="0">
                <a:solidFill>
                  <a:srgbClr val="181B0E"/>
                </a:solidFill>
                <a:latin typeface="Times New Roman"/>
                <a:cs typeface="Times New Roman"/>
              </a:rPr>
              <a:t> </a:t>
            </a:r>
            <a:r>
              <a:rPr sz="2300" spc="-10" dirty="0">
                <a:solidFill>
                  <a:srgbClr val="181B0E"/>
                </a:solidFill>
                <a:latin typeface="Times New Roman"/>
                <a:cs typeface="Times New Roman"/>
              </a:rPr>
              <a:t>project,</a:t>
            </a:r>
            <a:r>
              <a:rPr sz="2300" spc="-90" dirty="0">
                <a:solidFill>
                  <a:srgbClr val="181B0E"/>
                </a:solidFill>
                <a:latin typeface="Times New Roman"/>
                <a:cs typeface="Times New Roman"/>
              </a:rPr>
              <a:t> </a:t>
            </a:r>
            <a:r>
              <a:rPr sz="2300" dirty="0">
                <a:solidFill>
                  <a:srgbClr val="181B0E"/>
                </a:solidFill>
                <a:latin typeface="Times New Roman"/>
                <a:cs typeface="Times New Roman"/>
              </a:rPr>
              <a:t>The</a:t>
            </a:r>
            <a:r>
              <a:rPr sz="2300" spc="-40" dirty="0">
                <a:solidFill>
                  <a:srgbClr val="181B0E"/>
                </a:solidFill>
                <a:latin typeface="Times New Roman"/>
                <a:cs typeface="Times New Roman"/>
              </a:rPr>
              <a:t> </a:t>
            </a:r>
            <a:r>
              <a:rPr sz="2300" dirty="0">
                <a:solidFill>
                  <a:srgbClr val="181B0E"/>
                </a:solidFill>
                <a:latin typeface="Times New Roman"/>
                <a:cs typeface="Times New Roman"/>
              </a:rPr>
              <a:t>feature</a:t>
            </a:r>
            <a:r>
              <a:rPr sz="2300" spc="-40" dirty="0">
                <a:solidFill>
                  <a:srgbClr val="181B0E"/>
                </a:solidFill>
                <a:latin typeface="Times New Roman"/>
                <a:cs typeface="Times New Roman"/>
              </a:rPr>
              <a:t> </a:t>
            </a:r>
            <a:r>
              <a:rPr sz="2300" dirty="0">
                <a:solidFill>
                  <a:srgbClr val="181B0E"/>
                </a:solidFill>
                <a:latin typeface="Times New Roman"/>
                <a:cs typeface="Times New Roman"/>
              </a:rPr>
              <a:t>vector</a:t>
            </a:r>
            <a:r>
              <a:rPr sz="2300" spc="-40" dirty="0">
                <a:solidFill>
                  <a:srgbClr val="181B0E"/>
                </a:solidFill>
                <a:latin typeface="Times New Roman"/>
                <a:cs typeface="Times New Roman"/>
              </a:rPr>
              <a:t> </a:t>
            </a:r>
            <a:r>
              <a:rPr sz="2300" dirty="0">
                <a:solidFill>
                  <a:srgbClr val="181B0E"/>
                </a:solidFill>
                <a:latin typeface="Times New Roman"/>
                <a:cs typeface="Times New Roman"/>
              </a:rPr>
              <a:t>is</a:t>
            </a:r>
            <a:r>
              <a:rPr sz="2300" spc="-40" dirty="0">
                <a:solidFill>
                  <a:srgbClr val="181B0E"/>
                </a:solidFill>
                <a:latin typeface="Times New Roman"/>
                <a:cs typeface="Times New Roman"/>
              </a:rPr>
              <a:t> </a:t>
            </a:r>
            <a:r>
              <a:rPr sz="2300" dirty="0">
                <a:solidFill>
                  <a:srgbClr val="181B0E"/>
                </a:solidFill>
                <a:latin typeface="Times New Roman"/>
                <a:cs typeface="Times New Roman"/>
              </a:rPr>
              <a:t>formed</a:t>
            </a:r>
            <a:r>
              <a:rPr sz="2300" spc="-40" dirty="0">
                <a:solidFill>
                  <a:srgbClr val="181B0E"/>
                </a:solidFill>
                <a:latin typeface="Times New Roman"/>
                <a:cs typeface="Times New Roman"/>
              </a:rPr>
              <a:t> </a:t>
            </a:r>
            <a:r>
              <a:rPr sz="2300" dirty="0">
                <a:solidFill>
                  <a:srgbClr val="181B0E"/>
                </a:solidFill>
                <a:latin typeface="Times New Roman"/>
                <a:cs typeface="Times New Roman"/>
              </a:rPr>
              <a:t>using</a:t>
            </a:r>
            <a:r>
              <a:rPr sz="2300" spc="-40" dirty="0">
                <a:solidFill>
                  <a:srgbClr val="181B0E"/>
                </a:solidFill>
                <a:latin typeface="Times New Roman"/>
                <a:cs typeface="Times New Roman"/>
              </a:rPr>
              <a:t> </a:t>
            </a:r>
            <a:r>
              <a:rPr sz="2300" dirty="0">
                <a:solidFill>
                  <a:srgbClr val="181B0E"/>
                </a:solidFill>
                <a:latin typeface="Times New Roman"/>
                <a:cs typeface="Times New Roman"/>
              </a:rPr>
              <a:t>combined</a:t>
            </a:r>
            <a:r>
              <a:rPr sz="2300" spc="-35" dirty="0">
                <a:solidFill>
                  <a:srgbClr val="181B0E"/>
                </a:solidFill>
                <a:latin typeface="Times New Roman"/>
                <a:cs typeface="Times New Roman"/>
              </a:rPr>
              <a:t> </a:t>
            </a:r>
            <a:r>
              <a:rPr sz="2300" spc="-10" dirty="0">
                <a:solidFill>
                  <a:srgbClr val="181B0E"/>
                </a:solidFill>
                <a:latin typeface="Times New Roman"/>
                <a:cs typeface="Times New Roman"/>
              </a:rPr>
              <a:t>features</a:t>
            </a:r>
            <a:endParaRPr sz="2300">
              <a:latin typeface="Times New Roman"/>
              <a:cs typeface="Times New Roman"/>
            </a:endParaRPr>
          </a:p>
          <a:p>
            <a:pPr marL="377190">
              <a:lnSpc>
                <a:spcPct val="100000"/>
              </a:lnSpc>
              <a:spcBef>
                <a:spcPts val="480"/>
              </a:spcBef>
            </a:pPr>
            <a:r>
              <a:rPr sz="2300" dirty="0">
                <a:solidFill>
                  <a:srgbClr val="181B0E"/>
                </a:solidFill>
                <a:latin typeface="Times New Roman"/>
                <a:cs typeface="Times New Roman"/>
              </a:rPr>
              <a:t>obtained</a:t>
            </a:r>
            <a:r>
              <a:rPr sz="2300" spc="-50" dirty="0">
                <a:solidFill>
                  <a:srgbClr val="181B0E"/>
                </a:solidFill>
                <a:latin typeface="Times New Roman"/>
                <a:cs typeface="Times New Roman"/>
              </a:rPr>
              <a:t> </a:t>
            </a:r>
            <a:r>
              <a:rPr sz="2300" dirty="0">
                <a:solidFill>
                  <a:srgbClr val="181B0E"/>
                </a:solidFill>
                <a:latin typeface="Times New Roman"/>
                <a:cs typeface="Times New Roman"/>
              </a:rPr>
              <a:t>from</a:t>
            </a:r>
            <a:r>
              <a:rPr sz="2300" spc="-45" dirty="0">
                <a:solidFill>
                  <a:srgbClr val="181B0E"/>
                </a:solidFill>
                <a:latin typeface="Times New Roman"/>
                <a:cs typeface="Times New Roman"/>
              </a:rPr>
              <a:t> </a:t>
            </a:r>
            <a:r>
              <a:rPr sz="2300" dirty="0">
                <a:solidFill>
                  <a:srgbClr val="181B0E"/>
                </a:solidFill>
                <a:latin typeface="Times New Roman"/>
                <a:cs typeface="Times New Roman"/>
              </a:rPr>
              <a:t>Gabor</a:t>
            </a:r>
            <a:r>
              <a:rPr sz="2300" spc="-50" dirty="0">
                <a:solidFill>
                  <a:srgbClr val="181B0E"/>
                </a:solidFill>
                <a:latin typeface="Times New Roman"/>
                <a:cs typeface="Times New Roman"/>
              </a:rPr>
              <a:t> </a:t>
            </a:r>
            <a:r>
              <a:rPr sz="2300" dirty="0">
                <a:solidFill>
                  <a:srgbClr val="181B0E"/>
                </a:solidFill>
                <a:latin typeface="Times New Roman"/>
                <a:cs typeface="Times New Roman"/>
              </a:rPr>
              <a:t>filtering</a:t>
            </a:r>
            <a:r>
              <a:rPr sz="2300" spc="-45" dirty="0">
                <a:solidFill>
                  <a:srgbClr val="181B0E"/>
                </a:solidFill>
                <a:latin typeface="Times New Roman"/>
                <a:cs typeface="Times New Roman"/>
              </a:rPr>
              <a:t> </a:t>
            </a:r>
            <a:r>
              <a:rPr sz="2300" dirty="0">
                <a:solidFill>
                  <a:srgbClr val="181B0E"/>
                </a:solidFill>
                <a:latin typeface="Times New Roman"/>
                <a:cs typeface="Times New Roman"/>
              </a:rPr>
              <a:t>technique</a:t>
            </a:r>
            <a:r>
              <a:rPr sz="2300" spc="-50" dirty="0">
                <a:solidFill>
                  <a:srgbClr val="181B0E"/>
                </a:solidFill>
                <a:latin typeface="Times New Roman"/>
                <a:cs typeface="Times New Roman"/>
              </a:rPr>
              <a:t> </a:t>
            </a:r>
            <a:r>
              <a:rPr sz="2300" dirty="0">
                <a:solidFill>
                  <a:srgbClr val="181B0E"/>
                </a:solidFill>
                <a:latin typeface="Times New Roman"/>
                <a:cs typeface="Times New Roman"/>
              </a:rPr>
              <a:t>and</a:t>
            </a:r>
            <a:r>
              <a:rPr sz="2300" spc="-45" dirty="0">
                <a:solidFill>
                  <a:srgbClr val="181B0E"/>
                </a:solidFill>
                <a:latin typeface="Times New Roman"/>
                <a:cs typeface="Times New Roman"/>
              </a:rPr>
              <a:t> </a:t>
            </a:r>
            <a:r>
              <a:rPr sz="2300" dirty="0">
                <a:solidFill>
                  <a:srgbClr val="181B0E"/>
                </a:solidFill>
                <a:latin typeface="Times New Roman"/>
                <a:cs typeface="Times New Roman"/>
              </a:rPr>
              <a:t>minutiae</a:t>
            </a:r>
            <a:r>
              <a:rPr sz="2300" spc="-50" dirty="0">
                <a:solidFill>
                  <a:srgbClr val="181B0E"/>
                </a:solidFill>
                <a:latin typeface="Times New Roman"/>
                <a:cs typeface="Times New Roman"/>
              </a:rPr>
              <a:t> </a:t>
            </a:r>
            <a:r>
              <a:rPr sz="2300" spc="-10" dirty="0">
                <a:solidFill>
                  <a:srgbClr val="181B0E"/>
                </a:solidFill>
                <a:latin typeface="Times New Roman"/>
                <a:cs typeface="Times New Roman"/>
              </a:rPr>
              <a:t>technique.</a:t>
            </a:r>
            <a:endParaRPr sz="2300">
              <a:latin typeface="Times New Roman"/>
              <a:cs typeface="Times New Roman"/>
            </a:endParaRPr>
          </a:p>
          <a:p>
            <a:pPr marL="377190" marR="381000" indent="-365125">
              <a:lnSpc>
                <a:spcPct val="117400"/>
              </a:lnSpc>
              <a:buFont typeface="SimSun"/>
              <a:buChar char="■"/>
              <a:tabLst>
                <a:tab pos="377190" algn="l"/>
                <a:tab pos="396240" algn="l"/>
              </a:tabLst>
            </a:pPr>
            <a:r>
              <a:rPr sz="2300" spc="-35" dirty="0">
                <a:solidFill>
                  <a:srgbClr val="181B0E"/>
                </a:solidFill>
                <a:latin typeface="Times New Roman"/>
                <a:cs typeface="Times New Roman"/>
              </a:rPr>
              <a:t>To</a:t>
            </a:r>
            <a:r>
              <a:rPr sz="2300" spc="-110" dirty="0">
                <a:solidFill>
                  <a:srgbClr val="181B0E"/>
                </a:solidFill>
                <a:latin typeface="Times New Roman"/>
                <a:cs typeface="Times New Roman"/>
              </a:rPr>
              <a:t> </a:t>
            </a:r>
            <a:r>
              <a:rPr sz="2300" dirty="0">
                <a:solidFill>
                  <a:srgbClr val="181B0E"/>
                </a:solidFill>
                <a:latin typeface="Times New Roman"/>
                <a:cs typeface="Times New Roman"/>
              </a:rPr>
              <a:t>address</a:t>
            </a:r>
            <a:r>
              <a:rPr sz="2300" spc="-75" dirty="0">
                <a:solidFill>
                  <a:srgbClr val="181B0E"/>
                </a:solidFill>
                <a:latin typeface="Times New Roman"/>
                <a:cs typeface="Times New Roman"/>
              </a:rPr>
              <a:t> </a:t>
            </a:r>
            <a:r>
              <a:rPr sz="2300" dirty="0">
                <a:solidFill>
                  <a:srgbClr val="181B0E"/>
                </a:solidFill>
                <a:latin typeface="Times New Roman"/>
                <a:cs typeface="Times New Roman"/>
              </a:rPr>
              <a:t>dimensionality</a:t>
            </a:r>
            <a:r>
              <a:rPr sz="2300" spc="-70" dirty="0">
                <a:solidFill>
                  <a:srgbClr val="181B0E"/>
                </a:solidFill>
                <a:latin typeface="Times New Roman"/>
                <a:cs typeface="Times New Roman"/>
              </a:rPr>
              <a:t> </a:t>
            </a:r>
            <a:r>
              <a:rPr sz="2300" dirty="0">
                <a:solidFill>
                  <a:srgbClr val="181B0E"/>
                </a:solidFill>
                <a:latin typeface="Times New Roman"/>
                <a:cs typeface="Times New Roman"/>
              </a:rPr>
              <a:t>concerns,</a:t>
            </a:r>
            <a:r>
              <a:rPr sz="2300" spc="-70" dirty="0">
                <a:solidFill>
                  <a:srgbClr val="181B0E"/>
                </a:solidFill>
                <a:latin typeface="Times New Roman"/>
                <a:cs typeface="Times New Roman"/>
              </a:rPr>
              <a:t> </a:t>
            </a:r>
            <a:r>
              <a:rPr sz="2300" dirty="0">
                <a:solidFill>
                  <a:srgbClr val="181B0E"/>
                </a:solidFill>
                <a:latin typeface="Times New Roman"/>
                <a:cs typeface="Times New Roman"/>
              </a:rPr>
              <a:t>Principal</a:t>
            </a:r>
            <a:r>
              <a:rPr sz="2300" spc="-65" dirty="0">
                <a:solidFill>
                  <a:srgbClr val="181B0E"/>
                </a:solidFill>
                <a:latin typeface="Times New Roman"/>
                <a:cs typeface="Times New Roman"/>
              </a:rPr>
              <a:t> </a:t>
            </a:r>
            <a:r>
              <a:rPr sz="2300" spc="-10" dirty="0">
                <a:solidFill>
                  <a:srgbClr val="181B0E"/>
                </a:solidFill>
                <a:latin typeface="Times New Roman"/>
                <a:cs typeface="Times New Roman"/>
              </a:rPr>
              <a:t>Component</a:t>
            </a:r>
            <a:r>
              <a:rPr sz="2300" spc="-135" dirty="0">
                <a:solidFill>
                  <a:srgbClr val="181B0E"/>
                </a:solidFill>
                <a:latin typeface="Times New Roman"/>
                <a:cs typeface="Times New Roman"/>
              </a:rPr>
              <a:t> </a:t>
            </a:r>
            <a:r>
              <a:rPr sz="2300" spc="-10" dirty="0">
                <a:solidFill>
                  <a:srgbClr val="181B0E"/>
                </a:solidFill>
                <a:latin typeface="Times New Roman"/>
                <a:cs typeface="Times New Roman"/>
              </a:rPr>
              <a:t>Analysis </a:t>
            </a:r>
            <a:r>
              <a:rPr sz="2300" dirty="0">
                <a:solidFill>
                  <a:srgbClr val="181B0E"/>
                </a:solidFill>
                <a:latin typeface="Times New Roman"/>
                <a:cs typeface="Times New Roman"/>
              </a:rPr>
              <a:t>(PCA)</a:t>
            </a:r>
            <a:r>
              <a:rPr sz="2300" spc="-30" dirty="0">
                <a:solidFill>
                  <a:srgbClr val="181B0E"/>
                </a:solidFill>
                <a:latin typeface="Times New Roman"/>
                <a:cs typeface="Times New Roman"/>
              </a:rPr>
              <a:t> </a:t>
            </a:r>
            <a:r>
              <a:rPr sz="2300" dirty="0">
                <a:solidFill>
                  <a:srgbClr val="181B0E"/>
                </a:solidFill>
                <a:latin typeface="Times New Roman"/>
                <a:cs typeface="Times New Roman"/>
              </a:rPr>
              <a:t>is</a:t>
            </a:r>
            <a:r>
              <a:rPr sz="2300" spc="-30" dirty="0">
                <a:solidFill>
                  <a:srgbClr val="181B0E"/>
                </a:solidFill>
                <a:latin typeface="Times New Roman"/>
                <a:cs typeface="Times New Roman"/>
              </a:rPr>
              <a:t> </a:t>
            </a:r>
            <a:r>
              <a:rPr sz="2300" spc="-10" dirty="0">
                <a:solidFill>
                  <a:srgbClr val="181B0E"/>
                </a:solidFill>
                <a:latin typeface="Times New Roman"/>
                <a:cs typeface="Times New Roman"/>
              </a:rPr>
              <a:t>applied.</a:t>
            </a:r>
            <a:endParaRPr sz="2300">
              <a:latin typeface="Times New Roman"/>
              <a:cs typeface="Times New Roman"/>
            </a:endParaRPr>
          </a:p>
          <a:p>
            <a:pPr marL="396240" marR="5080" indent="-384175">
              <a:lnSpc>
                <a:spcPct val="116300"/>
              </a:lnSpc>
              <a:spcBef>
                <a:spcPts val="30"/>
              </a:spcBef>
              <a:buFont typeface="SimSun"/>
              <a:buChar char="■"/>
              <a:tabLst>
                <a:tab pos="450215" algn="l"/>
              </a:tabLst>
            </a:pPr>
            <a:r>
              <a:rPr sz="2300" dirty="0">
                <a:solidFill>
                  <a:srgbClr val="181B0E"/>
                </a:solidFill>
                <a:latin typeface="Times New Roman"/>
                <a:cs typeface="Times New Roman"/>
              </a:rPr>
              <a:t>The</a:t>
            </a:r>
            <a:r>
              <a:rPr sz="2300" spc="-60" dirty="0">
                <a:solidFill>
                  <a:srgbClr val="181B0E"/>
                </a:solidFill>
                <a:latin typeface="Times New Roman"/>
                <a:cs typeface="Times New Roman"/>
              </a:rPr>
              <a:t> </a:t>
            </a:r>
            <a:r>
              <a:rPr sz="2300" dirty="0">
                <a:solidFill>
                  <a:srgbClr val="181B0E"/>
                </a:solidFill>
                <a:latin typeface="Times New Roman"/>
                <a:cs typeface="Times New Roman"/>
              </a:rPr>
              <a:t>dataset,</a:t>
            </a:r>
            <a:r>
              <a:rPr sz="2300" spc="-55" dirty="0">
                <a:solidFill>
                  <a:srgbClr val="181B0E"/>
                </a:solidFill>
                <a:latin typeface="Times New Roman"/>
                <a:cs typeface="Times New Roman"/>
              </a:rPr>
              <a:t> </a:t>
            </a:r>
            <a:r>
              <a:rPr sz="2300" dirty="0">
                <a:solidFill>
                  <a:srgbClr val="181B0E"/>
                </a:solidFill>
                <a:latin typeface="Times New Roman"/>
                <a:cs typeface="Times New Roman"/>
              </a:rPr>
              <a:t>comprising</a:t>
            </a:r>
            <a:r>
              <a:rPr sz="2300" spc="-55" dirty="0">
                <a:solidFill>
                  <a:srgbClr val="181B0E"/>
                </a:solidFill>
                <a:latin typeface="Times New Roman"/>
                <a:cs typeface="Times New Roman"/>
              </a:rPr>
              <a:t> </a:t>
            </a:r>
            <a:r>
              <a:rPr sz="2300" dirty="0">
                <a:solidFill>
                  <a:srgbClr val="181B0E"/>
                </a:solidFill>
                <a:latin typeface="Times New Roman"/>
                <a:cs typeface="Times New Roman"/>
              </a:rPr>
              <a:t>the</a:t>
            </a:r>
            <a:r>
              <a:rPr sz="2300" spc="-60" dirty="0">
                <a:solidFill>
                  <a:srgbClr val="181B0E"/>
                </a:solidFill>
                <a:latin typeface="Times New Roman"/>
                <a:cs typeface="Times New Roman"/>
              </a:rPr>
              <a:t> </a:t>
            </a:r>
            <a:r>
              <a:rPr sz="2300" dirty="0">
                <a:solidFill>
                  <a:srgbClr val="181B0E"/>
                </a:solidFill>
                <a:latin typeface="Times New Roman"/>
                <a:cs typeface="Times New Roman"/>
              </a:rPr>
              <a:t>fused</a:t>
            </a:r>
            <a:r>
              <a:rPr sz="2300" spc="-55" dirty="0">
                <a:solidFill>
                  <a:srgbClr val="181B0E"/>
                </a:solidFill>
                <a:latin typeface="Times New Roman"/>
                <a:cs typeface="Times New Roman"/>
              </a:rPr>
              <a:t> </a:t>
            </a:r>
            <a:r>
              <a:rPr sz="2300" dirty="0">
                <a:solidFill>
                  <a:srgbClr val="181B0E"/>
                </a:solidFill>
                <a:latin typeface="Times New Roman"/>
                <a:cs typeface="Times New Roman"/>
              </a:rPr>
              <a:t>features</a:t>
            </a:r>
            <a:r>
              <a:rPr sz="2300" spc="-55" dirty="0">
                <a:solidFill>
                  <a:srgbClr val="181B0E"/>
                </a:solidFill>
                <a:latin typeface="Times New Roman"/>
                <a:cs typeface="Times New Roman"/>
              </a:rPr>
              <a:t> </a:t>
            </a:r>
            <a:r>
              <a:rPr sz="2300" dirty="0">
                <a:solidFill>
                  <a:srgbClr val="181B0E"/>
                </a:solidFill>
                <a:latin typeface="Times New Roman"/>
                <a:cs typeface="Times New Roman"/>
              </a:rPr>
              <a:t>and</a:t>
            </a:r>
            <a:r>
              <a:rPr sz="2300" spc="-55" dirty="0">
                <a:solidFill>
                  <a:srgbClr val="181B0E"/>
                </a:solidFill>
                <a:latin typeface="Times New Roman"/>
                <a:cs typeface="Times New Roman"/>
              </a:rPr>
              <a:t> </a:t>
            </a:r>
            <a:r>
              <a:rPr sz="2300" dirty="0">
                <a:solidFill>
                  <a:srgbClr val="181B0E"/>
                </a:solidFill>
                <a:latin typeface="Times New Roman"/>
                <a:cs typeface="Times New Roman"/>
              </a:rPr>
              <a:t>corresponding</a:t>
            </a:r>
            <a:r>
              <a:rPr sz="2300" spc="-60" dirty="0">
                <a:solidFill>
                  <a:srgbClr val="181B0E"/>
                </a:solidFill>
                <a:latin typeface="Times New Roman"/>
                <a:cs typeface="Times New Roman"/>
              </a:rPr>
              <a:t> </a:t>
            </a:r>
            <a:r>
              <a:rPr sz="2300" dirty="0">
                <a:solidFill>
                  <a:srgbClr val="181B0E"/>
                </a:solidFill>
                <a:latin typeface="Times New Roman"/>
                <a:cs typeface="Times New Roman"/>
              </a:rPr>
              <a:t>labels,</a:t>
            </a:r>
            <a:r>
              <a:rPr sz="2300" spc="-55" dirty="0">
                <a:solidFill>
                  <a:srgbClr val="181B0E"/>
                </a:solidFill>
                <a:latin typeface="Times New Roman"/>
                <a:cs typeface="Times New Roman"/>
              </a:rPr>
              <a:t> </a:t>
            </a:r>
            <a:r>
              <a:rPr sz="2300" spc="-25" dirty="0">
                <a:solidFill>
                  <a:srgbClr val="181B0E"/>
                </a:solidFill>
                <a:latin typeface="Times New Roman"/>
                <a:cs typeface="Times New Roman"/>
              </a:rPr>
              <a:t>is 	</a:t>
            </a:r>
            <a:r>
              <a:rPr sz="2300" dirty="0">
                <a:solidFill>
                  <a:srgbClr val="181B0E"/>
                </a:solidFill>
                <a:latin typeface="Times New Roman"/>
                <a:cs typeface="Times New Roman"/>
              </a:rPr>
              <a:t>then</a:t>
            </a:r>
            <a:r>
              <a:rPr sz="2300" spc="-40" dirty="0">
                <a:solidFill>
                  <a:srgbClr val="181B0E"/>
                </a:solidFill>
                <a:latin typeface="Times New Roman"/>
                <a:cs typeface="Times New Roman"/>
              </a:rPr>
              <a:t> </a:t>
            </a:r>
            <a:r>
              <a:rPr sz="2300" dirty="0">
                <a:solidFill>
                  <a:srgbClr val="181B0E"/>
                </a:solidFill>
                <a:latin typeface="Times New Roman"/>
                <a:cs typeface="Times New Roman"/>
              </a:rPr>
              <a:t>loaded</a:t>
            </a:r>
            <a:r>
              <a:rPr sz="2300" spc="-40" dirty="0">
                <a:solidFill>
                  <a:srgbClr val="181B0E"/>
                </a:solidFill>
                <a:latin typeface="Times New Roman"/>
                <a:cs typeface="Times New Roman"/>
              </a:rPr>
              <a:t> </a:t>
            </a:r>
            <a:r>
              <a:rPr sz="2300" dirty="0">
                <a:solidFill>
                  <a:srgbClr val="181B0E"/>
                </a:solidFill>
                <a:latin typeface="Times New Roman"/>
                <a:cs typeface="Times New Roman"/>
              </a:rPr>
              <a:t>for</a:t>
            </a:r>
            <a:r>
              <a:rPr sz="2300" spc="-35" dirty="0">
                <a:solidFill>
                  <a:srgbClr val="181B0E"/>
                </a:solidFill>
                <a:latin typeface="Times New Roman"/>
                <a:cs typeface="Times New Roman"/>
              </a:rPr>
              <a:t> </a:t>
            </a:r>
            <a:r>
              <a:rPr sz="2300" dirty="0">
                <a:solidFill>
                  <a:srgbClr val="181B0E"/>
                </a:solidFill>
                <a:latin typeface="Times New Roman"/>
                <a:cs typeface="Times New Roman"/>
              </a:rPr>
              <a:t>the</a:t>
            </a:r>
            <a:r>
              <a:rPr sz="2300" spc="-40" dirty="0">
                <a:solidFill>
                  <a:srgbClr val="181B0E"/>
                </a:solidFill>
                <a:latin typeface="Times New Roman"/>
                <a:cs typeface="Times New Roman"/>
              </a:rPr>
              <a:t> </a:t>
            </a:r>
            <a:r>
              <a:rPr sz="2300" dirty="0">
                <a:solidFill>
                  <a:srgbClr val="181B0E"/>
                </a:solidFill>
                <a:latin typeface="Times New Roman"/>
                <a:cs typeface="Times New Roman"/>
              </a:rPr>
              <a:t>final</a:t>
            </a:r>
            <a:r>
              <a:rPr sz="2300" spc="-35" dirty="0">
                <a:solidFill>
                  <a:srgbClr val="181B0E"/>
                </a:solidFill>
                <a:latin typeface="Times New Roman"/>
                <a:cs typeface="Times New Roman"/>
              </a:rPr>
              <a:t> </a:t>
            </a:r>
            <a:r>
              <a:rPr sz="2300" dirty="0">
                <a:solidFill>
                  <a:srgbClr val="181B0E"/>
                </a:solidFill>
                <a:latin typeface="Times New Roman"/>
                <a:cs typeface="Times New Roman"/>
              </a:rPr>
              <a:t>step</a:t>
            </a:r>
            <a:r>
              <a:rPr sz="2300" spc="-40" dirty="0">
                <a:solidFill>
                  <a:srgbClr val="181B0E"/>
                </a:solidFill>
                <a:latin typeface="Times New Roman"/>
                <a:cs typeface="Times New Roman"/>
              </a:rPr>
              <a:t> </a:t>
            </a:r>
            <a:r>
              <a:rPr sz="2300" dirty="0">
                <a:solidFill>
                  <a:srgbClr val="181B0E"/>
                </a:solidFill>
                <a:latin typeface="Times New Roman"/>
                <a:cs typeface="Times New Roman"/>
              </a:rPr>
              <a:t>-</a:t>
            </a:r>
            <a:r>
              <a:rPr sz="2300" spc="-40" dirty="0">
                <a:solidFill>
                  <a:srgbClr val="181B0E"/>
                </a:solidFill>
                <a:latin typeface="Times New Roman"/>
                <a:cs typeface="Times New Roman"/>
              </a:rPr>
              <a:t> </a:t>
            </a:r>
            <a:r>
              <a:rPr sz="2300" dirty="0">
                <a:solidFill>
                  <a:srgbClr val="181B0E"/>
                </a:solidFill>
                <a:latin typeface="Times New Roman"/>
                <a:cs typeface="Times New Roman"/>
              </a:rPr>
              <a:t>classification</a:t>
            </a:r>
            <a:r>
              <a:rPr sz="2300" spc="-35" dirty="0">
                <a:solidFill>
                  <a:srgbClr val="181B0E"/>
                </a:solidFill>
                <a:latin typeface="Times New Roman"/>
                <a:cs typeface="Times New Roman"/>
              </a:rPr>
              <a:t> </a:t>
            </a:r>
            <a:r>
              <a:rPr sz="2300" dirty="0">
                <a:solidFill>
                  <a:srgbClr val="181B0E"/>
                </a:solidFill>
                <a:latin typeface="Times New Roman"/>
                <a:cs typeface="Times New Roman"/>
              </a:rPr>
              <a:t>using</a:t>
            </a:r>
            <a:r>
              <a:rPr sz="2300" spc="-40" dirty="0">
                <a:solidFill>
                  <a:srgbClr val="181B0E"/>
                </a:solidFill>
                <a:latin typeface="Times New Roman"/>
                <a:cs typeface="Times New Roman"/>
              </a:rPr>
              <a:t> </a:t>
            </a:r>
            <a:r>
              <a:rPr sz="2300" dirty="0">
                <a:solidFill>
                  <a:srgbClr val="181B0E"/>
                </a:solidFill>
                <a:latin typeface="Times New Roman"/>
                <a:cs typeface="Times New Roman"/>
              </a:rPr>
              <a:t>a</a:t>
            </a:r>
            <a:r>
              <a:rPr sz="2300" spc="-35" dirty="0">
                <a:solidFill>
                  <a:srgbClr val="181B0E"/>
                </a:solidFill>
                <a:latin typeface="Times New Roman"/>
                <a:cs typeface="Times New Roman"/>
              </a:rPr>
              <a:t> </a:t>
            </a:r>
            <a:r>
              <a:rPr sz="2300" spc="-10" dirty="0">
                <a:solidFill>
                  <a:srgbClr val="181B0E"/>
                </a:solidFill>
                <a:latin typeface="Times New Roman"/>
                <a:cs typeface="Times New Roman"/>
              </a:rPr>
              <a:t>BPNN</a:t>
            </a:r>
            <a:r>
              <a:rPr sz="2400" spc="-10" dirty="0">
                <a:solidFill>
                  <a:srgbClr val="181B0E"/>
                </a:solidFill>
                <a:latin typeface="Times New Roman"/>
                <a:cs typeface="Times New Roman"/>
              </a:rPr>
              <a:t>.</a:t>
            </a:r>
            <a:endParaRPr sz="240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55ECD6-5912-B17F-2499-3D7A7DF10FE8}"/>
              </a:ext>
            </a:extLst>
          </p:cNvPr>
          <p:cNvPicPr>
            <a:picLocks noChangeAspect="1"/>
          </p:cNvPicPr>
          <p:nvPr/>
        </p:nvPicPr>
        <p:blipFill>
          <a:blip r:embed="rId2"/>
          <a:stretch>
            <a:fillRect/>
          </a:stretch>
        </p:blipFill>
        <p:spPr>
          <a:xfrm>
            <a:off x="2133600" y="1066800"/>
            <a:ext cx="8458200" cy="5334000"/>
          </a:xfrm>
          <a:prstGeom prst="rect">
            <a:avLst/>
          </a:prstGeom>
        </p:spPr>
      </p:pic>
      <p:sp>
        <p:nvSpPr>
          <p:cNvPr id="4" name="TextBox 3">
            <a:extLst>
              <a:ext uri="{FF2B5EF4-FFF2-40B4-BE49-F238E27FC236}">
                <a16:creationId xmlns:a16="http://schemas.microsoft.com/office/drawing/2014/main" id="{41CF97F7-2D3B-80D7-392F-913FC7ADEF09}"/>
              </a:ext>
            </a:extLst>
          </p:cNvPr>
          <p:cNvSpPr txBox="1"/>
          <p:nvPr/>
        </p:nvSpPr>
        <p:spPr>
          <a:xfrm>
            <a:off x="4343400" y="533400"/>
            <a:ext cx="44958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Minutiae Features Images</a:t>
            </a:r>
          </a:p>
        </p:txBody>
      </p:sp>
    </p:spTree>
    <p:extLst>
      <p:ext uri="{BB962C8B-B14F-4D97-AF65-F5344CB8AC3E}">
        <p14:creationId xmlns:p14="http://schemas.microsoft.com/office/powerpoint/2010/main" val="1965448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EDC053-9059-DD1B-25C0-BC6ECBD08136}"/>
              </a:ext>
            </a:extLst>
          </p:cNvPr>
          <p:cNvPicPr>
            <a:picLocks noChangeAspect="1"/>
          </p:cNvPicPr>
          <p:nvPr/>
        </p:nvPicPr>
        <p:blipFill>
          <a:blip r:embed="rId2"/>
          <a:stretch>
            <a:fillRect/>
          </a:stretch>
        </p:blipFill>
        <p:spPr>
          <a:xfrm>
            <a:off x="1371600" y="304800"/>
            <a:ext cx="10363200" cy="5710237"/>
          </a:xfrm>
          <a:prstGeom prst="rect">
            <a:avLst/>
          </a:prstGeom>
        </p:spPr>
      </p:pic>
      <p:sp>
        <p:nvSpPr>
          <p:cNvPr id="4" name="TextBox 3">
            <a:extLst>
              <a:ext uri="{FF2B5EF4-FFF2-40B4-BE49-F238E27FC236}">
                <a16:creationId xmlns:a16="http://schemas.microsoft.com/office/drawing/2014/main" id="{354BF25F-A7A4-A1FA-E300-F8271B659421}"/>
              </a:ext>
            </a:extLst>
          </p:cNvPr>
          <p:cNvSpPr txBox="1"/>
          <p:nvPr/>
        </p:nvSpPr>
        <p:spPr>
          <a:xfrm>
            <a:off x="3352800" y="6172200"/>
            <a:ext cx="6400800" cy="3810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376x390x3 Pixel Image of Whorl Minutiae Feature Image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858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EAB632-059B-6C40-5F57-E36DEA275363}"/>
              </a:ext>
            </a:extLst>
          </p:cNvPr>
          <p:cNvSpPr txBox="1"/>
          <p:nvPr/>
        </p:nvSpPr>
        <p:spPr>
          <a:xfrm>
            <a:off x="1066800" y="609600"/>
            <a:ext cx="3810000" cy="553998"/>
          </a:xfrm>
          <a:prstGeom prst="rect">
            <a:avLst/>
          </a:prstGeom>
          <a:noFill/>
        </p:spPr>
        <p:txBody>
          <a:bodyPr wrap="square" rtlCol="0">
            <a:spAutoFit/>
          </a:bodyPr>
          <a:lstStyle/>
          <a:p>
            <a:r>
              <a:rPr lang="en-IN" sz="3000" b="1" i="0" dirty="0">
                <a:effectLst/>
                <a:highlight>
                  <a:srgbClr val="FFFFFF"/>
                </a:highlight>
                <a:latin typeface="Times New Roman" panose="02020603050405020304" pitchFamily="18" charset="0"/>
                <a:cs typeface="Times New Roman" panose="02020603050405020304" pitchFamily="18" charset="0"/>
              </a:rPr>
              <a:t>Kurtosis Values</a:t>
            </a:r>
            <a:endParaRPr lang="en-IN" sz="3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A62C415-C701-6FA1-DF4C-56916DCDE2AB}"/>
              </a:ext>
            </a:extLst>
          </p:cNvPr>
          <p:cNvSpPr txBox="1"/>
          <p:nvPr/>
        </p:nvSpPr>
        <p:spPr>
          <a:xfrm>
            <a:off x="1219200" y="1905000"/>
            <a:ext cx="10744200" cy="373031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Principal Component Analysis (PCA), kurtosis helps us understand how the variables in our dataset are spread out. When kurtosis is high, it means the tails of the distribution are heavier, suggesting the data might not follow a normal pattern. This can affect how well PCA works.</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By spotting variables with high kurtosis, we can tell if we need to change the data or try different techniques to make PCA work better. Looking at kurtosis alongside other measures can help us pick the most important components more accurately, giving us a clearer picture of the data’s variation.</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Each column in our dataset represents the kurtosis values for different types of images, like Arch, Tented, Left </a:t>
            </a:r>
            <a:r>
              <a:rPr lang="en-US" sz="2000" dirty="0" err="1">
                <a:latin typeface="Times New Roman" panose="02020603050405020304" pitchFamily="18" charset="0"/>
                <a:cs typeface="Times New Roman" panose="02020603050405020304" pitchFamily="18" charset="0"/>
              </a:rPr>
              <a:t>Loop,Right</a:t>
            </a:r>
            <a:r>
              <a:rPr lang="en-US" sz="2000" dirty="0">
                <a:latin typeface="Times New Roman" panose="02020603050405020304" pitchFamily="18" charset="0"/>
                <a:cs typeface="Times New Roman" panose="02020603050405020304" pitchFamily="18" charset="0"/>
              </a:rPr>
              <a:t> Loop and Whorl, with each type having 25 images.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066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2D4B5-86EB-DF7F-E8DA-3FB6042C0362}"/>
              </a:ext>
            </a:extLst>
          </p:cNvPr>
          <p:cNvPicPr>
            <a:picLocks noChangeAspect="1"/>
          </p:cNvPicPr>
          <p:nvPr/>
        </p:nvPicPr>
        <p:blipFill>
          <a:blip r:embed="rId2"/>
          <a:stretch>
            <a:fillRect/>
          </a:stretch>
        </p:blipFill>
        <p:spPr>
          <a:xfrm>
            <a:off x="2476500" y="228600"/>
            <a:ext cx="7239000" cy="5943600"/>
          </a:xfrm>
          <a:prstGeom prst="rect">
            <a:avLst/>
          </a:prstGeom>
        </p:spPr>
      </p:pic>
      <p:sp>
        <p:nvSpPr>
          <p:cNvPr id="4" name="TextBox 3">
            <a:extLst>
              <a:ext uri="{FF2B5EF4-FFF2-40B4-BE49-F238E27FC236}">
                <a16:creationId xmlns:a16="http://schemas.microsoft.com/office/drawing/2014/main" id="{62225655-BBCD-873A-6B4C-3C2D05FAF751}"/>
              </a:ext>
            </a:extLst>
          </p:cNvPr>
          <p:cNvSpPr txBox="1"/>
          <p:nvPr/>
        </p:nvSpPr>
        <p:spPr>
          <a:xfrm>
            <a:off x="2895600" y="6477000"/>
            <a:ext cx="6819900" cy="369332"/>
          </a:xfrm>
          <a:prstGeom prst="rect">
            <a:avLst/>
          </a:prstGeom>
          <a:noFill/>
        </p:spPr>
        <p:txBody>
          <a:bodyPr wrap="square" rtlCol="0">
            <a:spAutoFit/>
          </a:bodyPr>
          <a:lstStyle/>
          <a:p>
            <a:r>
              <a:rPr lang="en-US" dirty="0"/>
              <a:t>25X5 Kurtosis Values Of different types of Fingerprint Images</a:t>
            </a:r>
            <a:endParaRPr lang="en-IN" dirty="0"/>
          </a:p>
        </p:txBody>
      </p:sp>
    </p:spTree>
    <p:extLst>
      <p:ext uri="{BB962C8B-B14F-4D97-AF65-F5344CB8AC3E}">
        <p14:creationId xmlns:p14="http://schemas.microsoft.com/office/powerpoint/2010/main" val="1276713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CE2450-9E83-4C7D-ACD5-6AD034088E82}"/>
              </a:ext>
            </a:extLst>
          </p:cNvPr>
          <p:cNvSpPr txBox="1"/>
          <p:nvPr/>
        </p:nvSpPr>
        <p:spPr>
          <a:xfrm>
            <a:off x="1295400" y="494818"/>
            <a:ext cx="44958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Confusion Matrix:</a:t>
            </a:r>
          </a:p>
        </p:txBody>
      </p:sp>
      <p:sp>
        <p:nvSpPr>
          <p:cNvPr id="4" name="TextBox 3">
            <a:extLst>
              <a:ext uri="{FF2B5EF4-FFF2-40B4-BE49-F238E27FC236}">
                <a16:creationId xmlns:a16="http://schemas.microsoft.com/office/drawing/2014/main" id="{6F65AE6C-E843-E5CC-66DB-2F4D08D72E7E}"/>
              </a:ext>
            </a:extLst>
          </p:cNvPr>
          <p:cNvSpPr txBox="1"/>
          <p:nvPr/>
        </p:nvSpPr>
        <p:spPr>
          <a:xfrm>
            <a:off x="1447800" y="1524000"/>
            <a:ext cx="9829800" cy="521694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500" dirty="0">
                <a:latin typeface="Times New Roman" panose="02020603050405020304" pitchFamily="18" charset="0"/>
                <a:cs typeface="Times New Roman" panose="02020603050405020304" pitchFamily="18" charset="0"/>
              </a:rPr>
              <a:t>A confusion matrix is a table that is used to evaluate the performance of a classification model by comparing the predicted and actual class labels of a set of test data. The matrix shows the number of true positives, true negatives, false positives, and false negatives, arranged in a tabular form.</a:t>
            </a:r>
          </a:p>
          <a:p>
            <a:pPr marL="342900" indent="-342900">
              <a:lnSpc>
                <a:spcPct val="150000"/>
              </a:lnSpc>
              <a:buFont typeface="Wingdings" panose="05000000000000000000" pitchFamily="2" charset="2"/>
              <a:buChar char="q"/>
            </a:pPr>
            <a:r>
              <a:rPr lang="en-US" sz="2500" dirty="0">
                <a:latin typeface="Times New Roman" panose="02020603050405020304" pitchFamily="18" charset="0"/>
                <a:cs typeface="Times New Roman" panose="02020603050405020304" pitchFamily="18" charset="0"/>
              </a:rPr>
              <a:t>In a binary classification problem, a confusion matrix typically has two rows and two columns. The rows represent the predicted class labels (positive or negative), while the columns represent the actual class labels.</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47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98878-3514-7ADE-BB7D-9FEE5B205828}"/>
              </a:ext>
            </a:extLst>
          </p:cNvPr>
          <p:cNvSpPr txBox="1"/>
          <p:nvPr/>
        </p:nvSpPr>
        <p:spPr>
          <a:xfrm>
            <a:off x="1306010" y="457200"/>
            <a:ext cx="646639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Confusion Matrix(contd..):</a:t>
            </a:r>
          </a:p>
        </p:txBody>
      </p:sp>
      <p:sp>
        <p:nvSpPr>
          <p:cNvPr id="3" name="TextBox 2">
            <a:extLst>
              <a:ext uri="{FF2B5EF4-FFF2-40B4-BE49-F238E27FC236}">
                <a16:creationId xmlns:a16="http://schemas.microsoft.com/office/drawing/2014/main" id="{FB275D3E-B19B-D45D-0783-765A2441ADCC}"/>
              </a:ext>
            </a:extLst>
          </p:cNvPr>
          <p:cNvSpPr txBox="1"/>
          <p:nvPr/>
        </p:nvSpPr>
        <p:spPr>
          <a:xfrm>
            <a:off x="1371600" y="1524000"/>
            <a:ext cx="9601200" cy="3554819"/>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The four entries of the matrix are defined as follows:</a:t>
            </a:r>
          </a:p>
          <a:p>
            <a:pPr marL="285750" indent="-28575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True positives (TP): </a:t>
            </a:r>
            <a:r>
              <a:rPr lang="en-US" sz="2500" dirty="0">
                <a:latin typeface="Times New Roman" panose="02020603050405020304" pitchFamily="18" charset="0"/>
                <a:cs typeface="Times New Roman" panose="02020603050405020304" pitchFamily="18" charset="0"/>
              </a:rPr>
              <a:t>the number of positive examples that were correctly classified as positive.</a:t>
            </a:r>
          </a:p>
          <a:p>
            <a:pPr marL="285750" indent="-285750">
              <a:buFont typeface="Wingdings" panose="05000000000000000000" pitchFamily="2" charset="2"/>
              <a:buChar char="§"/>
            </a:pPr>
            <a:r>
              <a:rPr lang="en-US" sz="2500" b="1" dirty="0">
                <a:latin typeface="Times New Roman" panose="02020603050405020304" pitchFamily="18" charset="0"/>
                <a:cs typeface="Times New Roman" panose="02020603050405020304" pitchFamily="18" charset="0"/>
              </a:rPr>
              <a:t>True negatives (TN): </a:t>
            </a:r>
            <a:r>
              <a:rPr lang="en-US" sz="2500" dirty="0">
                <a:latin typeface="Times New Roman" panose="02020603050405020304" pitchFamily="18" charset="0"/>
                <a:cs typeface="Times New Roman" panose="02020603050405020304" pitchFamily="18" charset="0"/>
              </a:rPr>
              <a:t>the number of negative examples that were correctly classified as negative.</a:t>
            </a:r>
          </a:p>
          <a:p>
            <a:pPr marL="285750" indent="-285750">
              <a:buFont typeface="Wingdings" panose="05000000000000000000" pitchFamily="2" charset="2"/>
              <a:buChar char="§"/>
            </a:pPr>
            <a:r>
              <a:rPr lang="en-US" sz="2500" b="1" dirty="0">
                <a:latin typeface="Times New Roman" panose="02020603050405020304" pitchFamily="18" charset="0"/>
                <a:cs typeface="Times New Roman" panose="02020603050405020304" pitchFamily="18" charset="0"/>
              </a:rPr>
              <a:t>False positives (FP): </a:t>
            </a:r>
            <a:r>
              <a:rPr lang="en-US" sz="2500" dirty="0">
                <a:latin typeface="Times New Roman" panose="02020603050405020304" pitchFamily="18" charset="0"/>
                <a:cs typeface="Times New Roman" panose="02020603050405020304" pitchFamily="18" charset="0"/>
              </a:rPr>
              <a:t>the number of negative examples that were incorrectly classified as positive.</a:t>
            </a:r>
          </a:p>
          <a:p>
            <a:pPr marL="285750" indent="-285750">
              <a:buFont typeface="Wingdings" panose="05000000000000000000" pitchFamily="2" charset="2"/>
              <a:buChar char="§"/>
            </a:pPr>
            <a:r>
              <a:rPr lang="en-US" sz="2500" b="1" dirty="0">
                <a:latin typeface="Times New Roman" panose="02020603050405020304" pitchFamily="18" charset="0"/>
                <a:cs typeface="Times New Roman" panose="02020603050405020304" pitchFamily="18" charset="0"/>
              </a:rPr>
              <a:t>False negatives (FN):</a:t>
            </a:r>
            <a:r>
              <a:rPr lang="en-US" sz="2500" dirty="0">
                <a:latin typeface="Times New Roman" panose="02020603050405020304" pitchFamily="18" charset="0"/>
                <a:cs typeface="Times New Roman" panose="02020603050405020304" pitchFamily="18" charset="0"/>
              </a:rPr>
              <a:t> the number of positive examples that were incorrectly classified as negative</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698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4A780-FD41-BAAA-D236-BBE837A042DB}"/>
              </a:ext>
            </a:extLst>
          </p:cNvPr>
          <p:cNvSpPr txBox="1"/>
          <p:nvPr/>
        </p:nvSpPr>
        <p:spPr>
          <a:xfrm>
            <a:off x="1066800" y="533400"/>
            <a:ext cx="600479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Confusion matrix for CNN</a:t>
            </a:r>
          </a:p>
        </p:txBody>
      </p:sp>
      <p:pic>
        <p:nvPicPr>
          <p:cNvPr id="4" name="Picture 3">
            <a:extLst>
              <a:ext uri="{FF2B5EF4-FFF2-40B4-BE49-F238E27FC236}">
                <a16:creationId xmlns:a16="http://schemas.microsoft.com/office/drawing/2014/main" id="{95F76E1D-8F1F-3770-2B03-187731C58D9C}"/>
              </a:ext>
            </a:extLst>
          </p:cNvPr>
          <p:cNvPicPr>
            <a:picLocks noChangeAspect="1"/>
          </p:cNvPicPr>
          <p:nvPr/>
        </p:nvPicPr>
        <p:blipFill>
          <a:blip r:embed="rId2"/>
          <a:stretch>
            <a:fillRect/>
          </a:stretch>
        </p:blipFill>
        <p:spPr>
          <a:xfrm>
            <a:off x="3444010" y="1436197"/>
            <a:ext cx="6004790" cy="4659803"/>
          </a:xfrm>
          <a:prstGeom prst="rect">
            <a:avLst/>
          </a:prstGeom>
        </p:spPr>
      </p:pic>
    </p:spTree>
    <p:extLst>
      <p:ext uri="{BB962C8B-B14F-4D97-AF65-F5344CB8AC3E}">
        <p14:creationId xmlns:p14="http://schemas.microsoft.com/office/powerpoint/2010/main" val="1430531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437118-9A3B-D7C4-928B-AF91BFFB4802}"/>
              </a:ext>
            </a:extLst>
          </p:cNvPr>
          <p:cNvPicPr>
            <a:picLocks noChangeAspect="1"/>
          </p:cNvPicPr>
          <p:nvPr/>
        </p:nvPicPr>
        <p:blipFill>
          <a:blip r:embed="rId2"/>
          <a:stretch>
            <a:fillRect/>
          </a:stretch>
        </p:blipFill>
        <p:spPr>
          <a:xfrm>
            <a:off x="4038600" y="934254"/>
            <a:ext cx="4724400" cy="3332946"/>
          </a:xfrm>
          <a:prstGeom prst="rect">
            <a:avLst/>
          </a:prstGeom>
        </p:spPr>
      </p:pic>
      <p:sp>
        <p:nvSpPr>
          <p:cNvPr id="4" name="TextBox 3">
            <a:extLst>
              <a:ext uri="{FF2B5EF4-FFF2-40B4-BE49-F238E27FC236}">
                <a16:creationId xmlns:a16="http://schemas.microsoft.com/office/drawing/2014/main" id="{4D482611-BC16-CE15-BAB8-C6B3CA794AFA}"/>
              </a:ext>
            </a:extLst>
          </p:cNvPr>
          <p:cNvSpPr txBox="1"/>
          <p:nvPr/>
        </p:nvSpPr>
        <p:spPr>
          <a:xfrm>
            <a:off x="3505200" y="4267200"/>
            <a:ext cx="6705600" cy="477054"/>
          </a:xfrm>
          <a:prstGeom prst="rect">
            <a:avLst/>
          </a:prstGeom>
          <a:noFill/>
        </p:spPr>
        <p:txBody>
          <a:bodyPr wrap="square" rtlCol="0">
            <a:spAutoFit/>
          </a:bodyPr>
          <a:lstStyle/>
          <a:p>
            <a:r>
              <a:rPr lang="en-IN" sz="2500" dirty="0"/>
              <a:t>Accuracy = (TP+TN)/(TP+TN+FP+FN)= 98%</a:t>
            </a:r>
          </a:p>
        </p:txBody>
      </p:sp>
      <p:sp>
        <p:nvSpPr>
          <p:cNvPr id="5" name="TextBox 4">
            <a:extLst>
              <a:ext uri="{FF2B5EF4-FFF2-40B4-BE49-F238E27FC236}">
                <a16:creationId xmlns:a16="http://schemas.microsoft.com/office/drawing/2014/main" id="{E64D04D7-EE6D-202A-968F-3E3A70934916}"/>
              </a:ext>
            </a:extLst>
          </p:cNvPr>
          <p:cNvSpPr txBox="1"/>
          <p:nvPr/>
        </p:nvSpPr>
        <p:spPr>
          <a:xfrm>
            <a:off x="3505200" y="457200"/>
            <a:ext cx="7010400" cy="477054"/>
          </a:xfrm>
          <a:prstGeom prst="rect">
            <a:avLst/>
          </a:prstGeom>
          <a:noFill/>
        </p:spPr>
        <p:txBody>
          <a:bodyPr wrap="square" rtlCol="0">
            <a:spAutoFit/>
          </a:bodyPr>
          <a:lstStyle/>
          <a:p>
            <a:r>
              <a:rPr lang="fr-FR" sz="2500" b="1" dirty="0"/>
              <a:t>Confusion Matrix </a:t>
            </a:r>
            <a:r>
              <a:rPr lang="fr-FR" sz="2500" b="1" dirty="0" err="1"/>
              <a:t>Parameters</a:t>
            </a:r>
            <a:r>
              <a:rPr lang="fr-FR" sz="2500" b="1" dirty="0"/>
              <a:t> for CNN</a:t>
            </a:r>
            <a:endParaRPr lang="en-IN" sz="2500" b="1" dirty="0"/>
          </a:p>
        </p:txBody>
      </p:sp>
    </p:spTree>
    <p:extLst>
      <p:ext uri="{BB962C8B-B14F-4D97-AF65-F5344CB8AC3E}">
        <p14:creationId xmlns:p14="http://schemas.microsoft.com/office/powerpoint/2010/main" val="3090477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F952D-049F-F0EF-D2C5-C0845C0CD3CF}"/>
              </a:ext>
            </a:extLst>
          </p:cNvPr>
          <p:cNvPicPr>
            <a:picLocks noChangeAspect="1"/>
          </p:cNvPicPr>
          <p:nvPr/>
        </p:nvPicPr>
        <p:blipFill>
          <a:blip r:embed="rId2"/>
          <a:stretch>
            <a:fillRect/>
          </a:stretch>
        </p:blipFill>
        <p:spPr>
          <a:xfrm>
            <a:off x="3474492" y="1466680"/>
            <a:ext cx="5974307" cy="4857920"/>
          </a:xfrm>
          <a:prstGeom prst="rect">
            <a:avLst/>
          </a:prstGeom>
        </p:spPr>
      </p:pic>
      <p:sp>
        <p:nvSpPr>
          <p:cNvPr id="5" name="TextBox 4">
            <a:extLst>
              <a:ext uri="{FF2B5EF4-FFF2-40B4-BE49-F238E27FC236}">
                <a16:creationId xmlns:a16="http://schemas.microsoft.com/office/drawing/2014/main" id="{A72727C0-7F74-A740-0331-BDF2380CCE35}"/>
              </a:ext>
            </a:extLst>
          </p:cNvPr>
          <p:cNvSpPr txBox="1"/>
          <p:nvPr/>
        </p:nvSpPr>
        <p:spPr>
          <a:xfrm>
            <a:off x="4267200" y="533400"/>
            <a:ext cx="48768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Confusion matrix for BPNN</a:t>
            </a:r>
          </a:p>
        </p:txBody>
      </p:sp>
    </p:spTree>
    <p:extLst>
      <p:ext uri="{BB962C8B-B14F-4D97-AF65-F5344CB8AC3E}">
        <p14:creationId xmlns:p14="http://schemas.microsoft.com/office/powerpoint/2010/main" val="299911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42221-4F67-0BE0-9C31-00B40B68CA0C}"/>
              </a:ext>
            </a:extLst>
          </p:cNvPr>
          <p:cNvPicPr>
            <a:picLocks noChangeAspect="1"/>
          </p:cNvPicPr>
          <p:nvPr/>
        </p:nvPicPr>
        <p:blipFill>
          <a:blip r:embed="rId2"/>
          <a:stretch>
            <a:fillRect/>
          </a:stretch>
        </p:blipFill>
        <p:spPr>
          <a:xfrm>
            <a:off x="3657600" y="1275546"/>
            <a:ext cx="5181600" cy="3276600"/>
          </a:xfrm>
          <a:prstGeom prst="rect">
            <a:avLst/>
          </a:prstGeom>
        </p:spPr>
      </p:pic>
      <p:sp>
        <p:nvSpPr>
          <p:cNvPr id="6" name="TextBox 5">
            <a:extLst>
              <a:ext uri="{FF2B5EF4-FFF2-40B4-BE49-F238E27FC236}">
                <a16:creationId xmlns:a16="http://schemas.microsoft.com/office/drawing/2014/main" id="{BA5395F1-BC75-1FB3-82E5-1B0B00EC53E2}"/>
              </a:ext>
            </a:extLst>
          </p:cNvPr>
          <p:cNvSpPr txBox="1"/>
          <p:nvPr/>
        </p:nvSpPr>
        <p:spPr>
          <a:xfrm>
            <a:off x="3200400" y="457200"/>
            <a:ext cx="7010400" cy="553998"/>
          </a:xfrm>
          <a:prstGeom prst="rect">
            <a:avLst/>
          </a:prstGeom>
          <a:noFill/>
        </p:spPr>
        <p:txBody>
          <a:bodyPr wrap="square" rtlCol="0">
            <a:spAutoFit/>
          </a:bodyPr>
          <a:lstStyle/>
          <a:p>
            <a:r>
              <a:rPr lang="fr-FR" sz="3000" b="1" dirty="0">
                <a:latin typeface="Times New Roman" panose="02020603050405020304" pitchFamily="18" charset="0"/>
                <a:cs typeface="Times New Roman" panose="02020603050405020304" pitchFamily="18" charset="0"/>
              </a:rPr>
              <a:t>Confusion Matrix </a:t>
            </a:r>
            <a:r>
              <a:rPr lang="fr-FR" sz="3000" b="1" dirty="0" err="1">
                <a:latin typeface="Times New Roman" panose="02020603050405020304" pitchFamily="18" charset="0"/>
                <a:cs typeface="Times New Roman" panose="02020603050405020304" pitchFamily="18" charset="0"/>
              </a:rPr>
              <a:t>Parameters</a:t>
            </a:r>
            <a:r>
              <a:rPr lang="fr-FR" sz="3000" b="1" dirty="0">
                <a:latin typeface="Times New Roman" panose="02020603050405020304" pitchFamily="18" charset="0"/>
                <a:cs typeface="Times New Roman" panose="02020603050405020304" pitchFamily="18" charset="0"/>
              </a:rPr>
              <a:t> for BPNN</a:t>
            </a:r>
            <a:endParaRPr lang="en-IN" sz="3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2E1FC41-CEA4-A8EA-7C7D-D2EFB59CDBA1}"/>
              </a:ext>
            </a:extLst>
          </p:cNvPr>
          <p:cNvSpPr txBox="1"/>
          <p:nvPr/>
        </p:nvSpPr>
        <p:spPr>
          <a:xfrm>
            <a:off x="2971800" y="5105400"/>
            <a:ext cx="7010400" cy="477054"/>
          </a:xfrm>
          <a:prstGeom prst="rect">
            <a:avLst/>
          </a:prstGeom>
          <a:noFill/>
        </p:spPr>
        <p:txBody>
          <a:bodyPr wrap="square" rtlCol="0">
            <a:spAutoFit/>
          </a:bodyPr>
          <a:lstStyle/>
          <a:p>
            <a:pPr>
              <a:spcBef>
                <a:spcPts val="0"/>
              </a:spcBef>
              <a:spcAft>
                <a:spcPts val="0"/>
              </a:spcAft>
            </a:pPr>
            <a:r>
              <a:rPr lang="en-IN" sz="2500" dirty="0">
                <a:effectLst/>
                <a:latin typeface="Times New Roman" panose="02020603050405020304" pitchFamily="18" charset="0"/>
                <a:cs typeface="Times New Roman" panose="02020603050405020304" pitchFamily="18" charset="0"/>
              </a:rPr>
              <a:t>Accuracy = (TP+TN)/(TP+TN+FP+FN)= 98.6%</a:t>
            </a:r>
          </a:p>
        </p:txBody>
      </p:sp>
    </p:spTree>
    <p:extLst>
      <p:ext uri="{BB962C8B-B14F-4D97-AF65-F5344CB8AC3E}">
        <p14:creationId xmlns:p14="http://schemas.microsoft.com/office/powerpoint/2010/main" val="1835771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274319"/>
            <a:ext cx="3073400" cy="634365"/>
          </a:xfrm>
          <a:prstGeom prst="rect">
            <a:avLst/>
          </a:prstGeom>
        </p:spPr>
        <p:txBody>
          <a:bodyPr vert="horz" wrap="square" lIns="0" tIns="12065" rIns="0" bIns="0" rtlCol="0">
            <a:spAutoFit/>
          </a:bodyPr>
          <a:lstStyle/>
          <a:p>
            <a:pPr marL="12700">
              <a:lnSpc>
                <a:spcPct val="100000"/>
              </a:lnSpc>
              <a:spcBef>
                <a:spcPts val="95"/>
              </a:spcBef>
            </a:pPr>
            <a:r>
              <a:rPr sz="4000" b="0" spc="-10" dirty="0">
                <a:latin typeface="Times New Roman" panose="02020603050405020304" pitchFamily="18" charset="0"/>
                <a:cs typeface="Times New Roman" panose="02020603050405020304" pitchFamily="18" charset="0"/>
              </a:rPr>
              <a:t>Introduction</a:t>
            </a:r>
            <a:endParaRPr sz="4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47494" y="933323"/>
            <a:ext cx="9779000" cy="5085080"/>
          </a:xfrm>
          <a:prstGeom prst="rect">
            <a:avLst/>
          </a:prstGeom>
        </p:spPr>
        <p:txBody>
          <a:bodyPr vert="horz" wrap="square" lIns="0" tIns="12700" rIns="0" bIns="0" rtlCol="0">
            <a:spAutoFit/>
          </a:bodyPr>
          <a:lstStyle/>
          <a:p>
            <a:pPr marL="396240" marR="303530" indent="-383540">
              <a:lnSpc>
                <a:spcPct val="113999"/>
              </a:lnSpc>
              <a:spcBef>
                <a:spcPts val="100"/>
              </a:spcBef>
              <a:buFont typeface="Wingdings"/>
              <a:buChar char=""/>
              <a:tabLst>
                <a:tab pos="409575" algn="l"/>
              </a:tabLst>
            </a:pPr>
            <a:r>
              <a:rPr sz="2500" dirty="0">
                <a:latin typeface="Times New Roman"/>
                <a:cs typeface="Times New Roman"/>
              </a:rPr>
              <a:t>This</a:t>
            </a:r>
            <a:r>
              <a:rPr sz="2500" spc="-80" dirty="0">
                <a:latin typeface="Times New Roman"/>
                <a:cs typeface="Times New Roman"/>
              </a:rPr>
              <a:t> </a:t>
            </a:r>
            <a:r>
              <a:rPr sz="2500" dirty="0">
                <a:latin typeface="Times New Roman"/>
                <a:cs typeface="Times New Roman"/>
              </a:rPr>
              <a:t>study</a:t>
            </a:r>
            <a:r>
              <a:rPr sz="2500" spc="-80" dirty="0">
                <a:latin typeface="Times New Roman"/>
                <a:cs typeface="Times New Roman"/>
              </a:rPr>
              <a:t> </a:t>
            </a:r>
            <a:r>
              <a:rPr sz="2500" dirty="0">
                <a:latin typeface="Times New Roman"/>
                <a:cs typeface="Times New Roman"/>
              </a:rPr>
              <a:t>focuses</a:t>
            </a:r>
            <a:r>
              <a:rPr sz="2500" spc="-75" dirty="0">
                <a:latin typeface="Times New Roman"/>
                <a:cs typeface="Times New Roman"/>
              </a:rPr>
              <a:t> </a:t>
            </a:r>
            <a:r>
              <a:rPr sz="2500" dirty="0">
                <a:latin typeface="Times New Roman"/>
                <a:cs typeface="Times New Roman"/>
              </a:rPr>
              <a:t>on</a:t>
            </a:r>
            <a:r>
              <a:rPr sz="2500" spc="-80" dirty="0">
                <a:latin typeface="Times New Roman"/>
                <a:cs typeface="Times New Roman"/>
              </a:rPr>
              <a:t> </a:t>
            </a:r>
            <a:r>
              <a:rPr sz="2500" dirty="0">
                <a:latin typeface="Times New Roman"/>
                <a:cs typeface="Times New Roman"/>
              </a:rPr>
              <a:t>advancing</a:t>
            </a:r>
            <a:r>
              <a:rPr sz="2500" spc="-75" dirty="0">
                <a:latin typeface="Times New Roman"/>
                <a:cs typeface="Times New Roman"/>
              </a:rPr>
              <a:t> </a:t>
            </a:r>
            <a:r>
              <a:rPr sz="2500" dirty="0">
                <a:latin typeface="Times New Roman"/>
                <a:cs typeface="Times New Roman"/>
              </a:rPr>
              <a:t>fingerprint</a:t>
            </a:r>
            <a:r>
              <a:rPr sz="2500" spc="-80" dirty="0">
                <a:latin typeface="Times New Roman"/>
                <a:cs typeface="Times New Roman"/>
              </a:rPr>
              <a:t> </a:t>
            </a:r>
            <a:r>
              <a:rPr sz="2500" dirty="0">
                <a:latin typeface="Times New Roman"/>
                <a:cs typeface="Times New Roman"/>
              </a:rPr>
              <a:t>identification</a:t>
            </a:r>
            <a:r>
              <a:rPr sz="2500" spc="-75" dirty="0">
                <a:latin typeface="Times New Roman"/>
                <a:cs typeface="Times New Roman"/>
              </a:rPr>
              <a:t> </a:t>
            </a:r>
            <a:r>
              <a:rPr sz="2500" dirty="0">
                <a:latin typeface="Times New Roman"/>
                <a:cs typeface="Times New Roman"/>
              </a:rPr>
              <a:t>through</a:t>
            </a:r>
            <a:r>
              <a:rPr sz="2500" spc="-80" dirty="0">
                <a:latin typeface="Times New Roman"/>
                <a:cs typeface="Times New Roman"/>
              </a:rPr>
              <a:t> </a:t>
            </a:r>
            <a:r>
              <a:rPr sz="2500" spc="-25" dirty="0">
                <a:latin typeface="Times New Roman"/>
                <a:cs typeface="Times New Roman"/>
              </a:rPr>
              <a:t>the 	</a:t>
            </a:r>
            <a:r>
              <a:rPr sz="2500" dirty="0">
                <a:latin typeface="Times New Roman"/>
                <a:cs typeface="Times New Roman"/>
              </a:rPr>
              <a:t>application</a:t>
            </a:r>
            <a:r>
              <a:rPr sz="2500" spc="-55" dirty="0">
                <a:latin typeface="Times New Roman"/>
                <a:cs typeface="Times New Roman"/>
              </a:rPr>
              <a:t> </a:t>
            </a:r>
            <a:r>
              <a:rPr sz="2500" dirty="0">
                <a:latin typeface="Times New Roman"/>
                <a:cs typeface="Times New Roman"/>
              </a:rPr>
              <a:t>of</a:t>
            </a:r>
            <a:r>
              <a:rPr sz="2500" spc="-50" dirty="0">
                <a:latin typeface="Times New Roman"/>
                <a:cs typeface="Times New Roman"/>
              </a:rPr>
              <a:t> </a:t>
            </a:r>
            <a:r>
              <a:rPr sz="2500" dirty="0">
                <a:latin typeface="Times New Roman"/>
                <a:cs typeface="Times New Roman"/>
              </a:rPr>
              <a:t>Back</a:t>
            </a:r>
            <a:r>
              <a:rPr sz="2500" spc="-50" dirty="0">
                <a:latin typeface="Times New Roman"/>
                <a:cs typeface="Times New Roman"/>
              </a:rPr>
              <a:t> </a:t>
            </a:r>
            <a:r>
              <a:rPr sz="2500" dirty="0">
                <a:latin typeface="Times New Roman"/>
                <a:cs typeface="Times New Roman"/>
              </a:rPr>
              <a:t>Propagation</a:t>
            </a:r>
            <a:r>
              <a:rPr sz="2500" spc="-50" dirty="0">
                <a:latin typeface="Times New Roman"/>
                <a:cs typeface="Times New Roman"/>
              </a:rPr>
              <a:t> </a:t>
            </a:r>
            <a:r>
              <a:rPr sz="2500" dirty="0">
                <a:latin typeface="Times New Roman"/>
                <a:cs typeface="Times New Roman"/>
              </a:rPr>
              <a:t>Neural</a:t>
            </a:r>
            <a:r>
              <a:rPr sz="2500" spc="-55" dirty="0">
                <a:latin typeface="Times New Roman"/>
                <a:cs typeface="Times New Roman"/>
              </a:rPr>
              <a:t> </a:t>
            </a:r>
            <a:r>
              <a:rPr sz="2500" dirty="0">
                <a:latin typeface="Times New Roman"/>
                <a:cs typeface="Times New Roman"/>
              </a:rPr>
              <a:t>Network</a:t>
            </a:r>
            <a:r>
              <a:rPr sz="2500" spc="-50" dirty="0">
                <a:latin typeface="Times New Roman"/>
                <a:cs typeface="Times New Roman"/>
              </a:rPr>
              <a:t> </a:t>
            </a:r>
            <a:r>
              <a:rPr sz="2500" dirty="0">
                <a:latin typeface="Times New Roman"/>
                <a:cs typeface="Times New Roman"/>
              </a:rPr>
              <a:t>(BPNN),</a:t>
            </a:r>
            <a:r>
              <a:rPr sz="2500" spc="-50" dirty="0">
                <a:latin typeface="Times New Roman"/>
                <a:cs typeface="Times New Roman"/>
              </a:rPr>
              <a:t> </a:t>
            </a:r>
            <a:r>
              <a:rPr sz="2500" dirty="0">
                <a:latin typeface="Times New Roman"/>
                <a:cs typeface="Times New Roman"/>
              </a:rPr>
              <a:t>a</a:t>
            </a:r>
            <a:r>
              <a:rPr sz="2500" spc="-50" dirty="0">
                <a:latin typeface="Times New Roman"/>
                <a:cs typeface="Times New Roman"/>
              </a:rPr>
              <a:t> </a:t>
            </a:r>
            <a:r>
              <a:rPr sz="2500" spc="-10" dirty="0">
                <a:latin typeface="Times New Roman"/>
                <a:cs typeface="Times New Roman"/>
              </a:rPr>
              <a:t>prominent 	</a:t>
            </a:r>
            <a:r>
              <a:rPr sz="2500" dirty="0">
                <a:latin typeface="Times New Roman"/>
                <a:cs typeface="Times New Roman"/>
              </a:rPr>
              <a:t>deep</a:t>
            </a:r>
            <a:r>
              <a:rPr sz="2500" spc="-65" dirty="0">
                <a:latin typeface="Times New Roman"/>
                <a:cs typeface="Times New Roman"/>
              </a:rPr>
              <a:t> </a:t>
            </a:r>
            <a:r>
              <a:rPr sz="2500" dirty="0">
                <a:latin typeface="Times New Roman"/>
                <a:cs typeface="Times New Roman"/>
              </a:rPr>
              <a:t>learning</a:t>
            </a:r>
            <a:r>
              <a:rPr sz="2500" spc="-65" dirty="0">
                <a:latin typeface="Times New Roman"/>
                <a:cs typeface="Times New Roman"/>
              </a:rPr>
              <a:t> </a:t>
            </a:r>
            <a:r>
              <a:rPr sz="2500" spc="-10" dirty="0">
                <a:latin typeface="Times New Roman"/>
                <a:cs typeface="Times New Roman"/>
              </a:rPr>
              <a:t>technique.</a:t>
            </a:r>
            <a:endParaRPr sz="2500">
              <a:latin typeface="Times New Roman"/>
              <a:cs typeface="Times New Roman"/>
            </a:endParaRPr>
          </a:p>
          <a:p>
            <a:pPr marL="396240" marR="164465" indent="-383540">
              <a:lnSpc>
                <a:spcPct val="113999"/>
              </a:lnSpc>
              <a:buFont typeface="Wingdings"/>
              <a:buChar char=""/>
              <a:tabLst>
                <a:tab pos="409575" algn="l"/>
              </a:tabLst>
            </a:pPr>
            <a:r>
              <a:rPr sz="2500" dirty="0">
                <a:latin typeface="Times New Roman"/>
                <a:cs typeface="Times New Roman"/>
              </a:rPr>
              <a:t>Fingerprint</a:t>
            </a:r>
            <a:r>
              <a:rPr sz="2500" spc="-65" dirty="0">
                <a:latin typeface="Times New Roman"/>
                <a:cs typeface="Times New Roman"/>
              </a:rPr>
              <a:t> </a:t>
            </a:r>
            <a:r>
              <a:rPr sz="2500" dirty="0">
                <a:latin typeface="Times New Roman"/>
                <a:cs typeface="Times New Roman"/>
              </a:rPr>
              <a:t>identification</a:t>
            </a:r>
            <a:r>
              <a:rPr sz="2500" spc="-65" dirty="0">
                <a:latin typeface="Times New Roman"/>
                <a:cs typeface="Times New Roman"/>
              </a:rPr>
              <a:t> </a:t>
            </a:r>
            <a:r>
              <a:rPr sz="2500" dirty="0">
                <a:latin typeface="Times New Roman"/>
                <a:cs typeface="Times New Roman"/>
              </a:rPr>
              <a:t>plays</a:t>
            </a:r>
            <a:r>
              <a:rPr sz="2500" spc="-60" dirty="0">
                <a:latin typeface="Times New Roman"/>
                <a:cs typeface="Times New Roman"/>
              </a:rPr>
              <a:t> </a:t>
            </a:r>
            <a:r>
              <a:rPr sz="2500" dirty="0">
                <a:latin typeface="Times New Roman"/>
                <a:cs typeface="Times New Roman"/>
              </a:rPr>
              <a:t>a</a:t>
            </a:r>
            <a:r>
              <a:rPr sz="2500" spc="-65" dirty="0">
                <a:latin typeface="Times New Roman"/>
                <a:cs typeface="Times New Roman"/>
              </a:rPr>
              <a:t> </a:t>
            </a:r>
            <a:r>
              <a:rPr sz="2500" dirty="0">
                <a:latin typeface="Times New Roman"/>
                <a:cs typeface="Times New Roman"/>
              </a:rPr>
              <a:t>pivotal</a:t>
            </a:r>
            <a:r>
              <a:rPr sz="2500" spc="-60" dirty="0">
                <a:latin typeface="Times New Roman"/>
                <a:cs typeface="Times New Roman"/>
              </a:rPr>
              <a:t> </a:t>
            </a:r>
            <a:r>
              <a:rPr sz="2500" dirty="0">
                <a:latin typeface="Times New Roman"/>
                <a:cs typeface="Times New Roman"/>
              </a:rPr>
              <a:t>role</a:t>
            </a:r>
            <a:r>
              <a:rPr sz="2500" spc="-65" dirty="0">
                <a:latin typeface="Times New Roman"/>
                <a:cs typeface="Times New Roman"/>
              </a:rPr>
              <a:t> </a:t>
            </a:r>
            <a:r>
              <a:rPr sz="2500" dirty="0">
                <a:latin typeface="Times New Roman"/>
                <a:cs typeface="Times New Roman"/>
              </a:rPr>
              <a:t>in</a:t>
            </a:r>
            <a:r>
              <a:rPr sz="2500" spc="-65" dirty="0">
                <a:latin typeface="Times New Roman"/>
                <a:cs typeface="Times New Roman"/>
              </a:rPr>
              <a:t> </a:t>
            </a:r>
            <a:r>
              <a:rPr sz="2500" dirty="0">
                <a:latin typeface="Times New Roman"/>
                <a:cs typeface="Times New Roman"/>
              </a:rPr>
              <a:t>various</a:t>
            </a:r>
            <a:r>
              <a:rPr sz="2500" spc="-60" dirty="0">
                <a:latin typeface="Times New Roman"/>
                <a:cs typeface="Times New Roman"/>
              </a:rPr>
              <a:t> </a:t>
            </a:r>
            <a:r>
              <a:rPr sz="2500" dirty="0">
                <a:latin typeface="Times New Roman"/>
                <a:cs typeface="Times New Roman"/>
              </a:rPr>
              <a:t>domains</a:t>
            </a:r>
            <a:r>
              <a:rPr sz="2500" spc="-65" dirty="0">
                <a:latin typeface="Times New Roman"/>
                <a:cs typeface="Times New Roman"/>
              </a:rPr>
              <a:t> </a:t>
            </a:r>
            <a:r>
              <a:rPr sz="2500" dirty="0">
                <a:latin typeface="Times New Roman"/>
                <a:cs typeface="Times New Roman"/>
              </a:rPr>
              <a:t>such</a:t>
            </a:r>
            <a:r>
              <a:rPr sz="2500" spc="-60" dirty="0">
                <a:latin typeface="Times New Roman"/>
                <a:cs typeface="Times New Roman"/>
              </a:rPr>
              <a:t> </a:t>
            </a:r>
            <a:r>
              <a:rPr sz="2500" spc="-25" dirty="0">
                <a:latin typeface="Times New Roman"/>
                <a:cs typeface="Times New Roman"/>
              </a:rPr>
              <a:t>as 	</a:t>
            </a:r>
            <a:r>
              <a:rPr sz="2500" dirty="0">
                <a:latin typeface="Times New Roman"/>
                <a:cs typeface="Times New Roman"/>
              </a:rPr>
              <a:t>law</a:t>
            </a:r>
            <a:r>
              <a:rPr sz="2500" spc="-70" dirty="0">
                <a:latin typeface="Times New Roman"/>
                <a:cs typeface="Times New Roman"/>
              </a:rPr>
              <a:t> </a:t>
            </a:r>
            <a:r>
              <a:rPr sz="2500" dirty="0">
                <a:latin typeface="Times New Roman"/>
                <a:cs typeface="Times New Roman"/>
              </a:rPr>
              <a:t>enforcement,</a:t>
            </a:r>
            <a:r>
              <a:rPr sz="2500" spc="-65" dirty="0">
                <a:latin typeface="Times New Roman"/>
                <a:cs typeface="Times New Roman"/>
              </a:rPr>
              <a:t> </a:t>
            </a:r>
            <a:r>
              <a:rPr sz="2500" dirty="0">
                <a:latin typeface="Times New Roman"/>
                <a:cs typeface="Times New Roman"/>
              </a:rPr>
              <a:t>access</a:t>
            </a:r>
            <a:r>
              <a:rPr sz="2500" spc="-65" dirty="0">
                <a:latin typeface="Times New Roman"/>
                <a:cs typeface="Times New Roman"/>
              </a:rPr>
              <a:t> </a:t>
            </a:r>
            <a:r>
              <a:rPr sz="2500" dirty="0">
                <a:latin typeface="Times New Roman"/>
                <a:cs typeface="Times New Roman"/>
              </a:rPr>
              <a:t>control,</a:t>
            </a:r>
            <a:r>
              <a:rPr sz="2500" spc="-65" dirty="0">
                <a:latin typeface="Times New Roman"/>
                <a:cs typeface="Times New Roman"/>
              </a:rPr>
              <a:t> </a:t>
            </a:r>
            <a:r>
              <a:rPr sz="2500" dirty="0">
                <a:latin typeface="Times New Roman"/>
                <a:cs typeface="Times New Roman"/>
              </a:rPr>
              <a:t>and</a:t>
            </a:r>
            <a:r>
              <a:rPr sz="2500" spc="-65" dirty="0">
                <a:latin typeface="Times New Roman"/>
                <a:cs typeface="Times New Roman"/>
              </a:rPr>
              <a:t> </a:t>
            </a:r>
            <a:r>
              <a:rPr sz="2500" spc="-10" dirty="0">
                <a:latin typeface="Times New Roman"/>
                <a:cs typeface="Times New Roman"/>
              </a:rPr>
              <a:t>immigration.</a:t>
            </a:r>
            <a:endParaRPr sz="2500">
              <a:latin typeface="Times New Roman"/>
              <a:cs typeface="Times New Roman"/>
            </a:endParaRPr>
          </a:p>
          <a:p>
            <a:pPr marL="396240" marR="285750" indent="-383540">
              <a:lnSpc>
                <a:spcPct val="113999"/>
              </a:lnSpc>
              <a:buFont typeface="Wingdings"/>
              <a:buChar char=""/>
              <a:tabLst>
                <a:tab pos="409575" algn="l"/>
              </a:tabLst>
            </a:pPr>
            <a:r>
              <a:rPr sz="2500" spc="-10" dirty="0">
                <a:latin typeface="Times New Roman"/>
                <a:cs typeface="Times New Roman"/>
              </a:rPr>
              <a:t>Traditional</a:t>
            </a:r>
            <a:r>
              <a:rPr sz="2500" spc="-65" dirty="0">
                <a:latin typeface="Times New Roman"/>
                <a:cs typeface="Times New Roman"/>
              </a:rPr>
              <a:t> </a:t>
            </a:r>
            <a:r>
              <a:rPr sz="2500" dirty="0">
                <a:latin typeface="Times New Roman"/>
                <a:cs typeface="Times New Roman"/>
              </a:rPr>
              <a:t>methods</a:t>
            </a:r>
            <a:r>
              <a:rPr sz="2500" spc="-65" dirty="0">
                <a:latin typeface="Times New Roman"/>
                <a:cs typeface="Times New Roman"/>
              </a:rPr>
              <a:t> </a:t>
            </a:r>
            <a:r>
              <a:rPr sz="2500" dirty="0">
                <a:latin typeface="Times New Roman"/>
                <a:cs typeface="Times New Roman"/>
              </a:rPr>
              <a:t>of</a:t>
            </a:r>
            <a:r>
              <a:rPr sz="2500" spc="-65" dirty="0">
                <a:latin typeface="Times New Roman"/>
                <a:cs typeface="Times New Roman"/>
              </a:rPr>
              <a:t> </a:t>
            </a:r>
            <a:r>
              <a:rPr sz="2500" dirty="0">
                <a:latin typeface="Times New Roman"/>
                <a:cs typeface="Times New Roman"/>
              </a:rPr>
              <a:t>fingerprint</a:t>
            </a:r>
            <a:r>
              <a:rPr sz="2500" spc="-65" dirty="0">
                <a:latin typeface="Times New Roman"/>
                <a:cs typeface="Times New Roman"/>
              </a:rPr>
              <a:t> </a:t>
            </a:r>
            <a:r>
              <a:rPr sz="2500" dirty="0">
                <a:latin typeface="Times New Roman"/>
                <a:cs typeface="Times New Roman"/>
              </a:rPr>
              <a:t>analysis</a:t>
            </a:r>
            <a:r>
              <a:rPr sz="2500" spc="-65" dirty="0">
                <a:latin typeface="Times New Roman"/>
                <a:cs typeface="Times New Roman"/>
              </a:rPr>
              <a:t> </a:t>
            </a:r>
            <a:r>
              <a:rPr sz="2500" dirty="0">
                <a:latin typeface="Times New Roman"/>
                <a:cs typeface="Times New Roman"/>
              </a:rPr>
              <a:t>have</a:t>
            </a:r>
            <a:r>
              <a:rPr sz="2500" spc="-65" dirty="0">
                <a:latin typeface="Times New Roman"/>
                <a:cs typeface="Times New Roman"/>
              </a:rPr>
              <a:t> </a:t>
            </a:r>
            <a:r>
              <a:rPr sz="2500" dirty="0">
                <a:latin typeface="Times New Roman"/>
                <a:cs typeface="Times New Roman"/>
              </a:rPr>
              <a:t>relied</a:t>
            </a:r>
            <a:r>
              <a:rPr sz="2500" spc="-65" dirty="0">
                <a:latin typeface="Times New Roman"/>
                <a:cs typeface="Times New Roman"/>
              </a:rPr>
              <a:t> </a:t>
            </a:r>
            <a:r>
              <a:rPr sz="2500" dirty="0">
                <a:latin typeface="Times New Roman"/>
                <a:cs typeface="Times New Roman"/>
              </a:rPr>
              <a:t>on</a:t>
            </a:r>
            <a:r>
              <a:rPr sz="2500" spc="-60" dirty="0">
                <a:latin typeface="Times New Roman"/>
                <a:cs typeface="Times New Roman"/>
              </a:rPr>
              <a:t> </a:t>
            </a:r>
            <a:r>
              <a:rPr sz="2500" spc="-10" dirty="0">
                <a:latin typeface="Times New Roman"/>
                <a:cs typeface="Times New Roman"/>
              </a:rPr>
              <a:t>manual 	</a:t>
            </a:r>
            <a:r>
              <a:rPr sz="2500" dirty="0">
                <a:latin typeface="Times New Roman"/>
                <a:cs typeface="Times New Roman"/>
              </a:rPr>
              <a:t>interpretation</a:t>
            </a:r>
            <a:r>
              <a:rPr sz="2500" spc="-65" dirty="0">
                <a:latin typeface="Times New Roman"/>
                <a:cs typeface="Times New Roman"/>
              </a:rPr>
              <a:t> </a:t>
            </a:r>
            <a:r>
              <a:rPr sz="2500" dirty="0">
                <a:latin typeface="Times New Roman"/>
                <a:cs typeface="Times New Roman"/>
              </a:rPr>
              <a:t>and</a:t>
            </a:r>
            <a:r>
              <a:rPr sz="2500" spc="-65" dirty="0">
                <a:latin typeface="Times New Roman"/>
                <a:cs typeface="Times New Roman"/>
              </a:rPr>
              <a:t> </a:t>
            </a:r>
            <a:r>
              <a:rPr sz="2500" dirty="0">
                <a:latin typeface="Times New Roman"/>
                <a:cs typeface="Times New Roman"/>
              </a:rPr>
              <a:t>feature</a:t>
            </a:r>
            <a:r>
              <a:rPr sz="2500" spc="-65" dirty="0">
                <a:latin typeface="Times New Roman"/>
                <a:cs typeface="Times New Roman"/>
              </a:rPr>
              <a:t> </a:t>
            </a:r>
            <a:r>
              <a:rPr sz="2500" dirty="0">
                <a:latin typeface="Times New Roman"/>
                <a:cs typeface="Times New Roman"/>
              </a:rPr>
              <a:t>extraction,</a:t>
            </a:r>
            <a:r>
              <a:rPr sz="2500" spc="-65" dirty="0">
                <a:latin typeface="Times New Roman"/>
                <a:cs typeface="Times New Roman"/>
              </a:rPr>
              <a:t> </a:t>
            </a:r>
            <a:r>
              <a:rPr sz="2500" dirty="0">
                <a:latin typeface="Times New Roman"/>
                <a:cs typeface="Times New Roman"/>
              </a:rPr>
              <a:t>which</a:t>
            </a:r>
            <a:r>
              <a:rPr sz="2500" spc="-60" dirty="0">
                <a:latin typeface="Times New Roman"/>
                <a:cs typeface="Times New Roman"/>
              </a:rPr>
              <a:t> </a:t>
            </a:r>
            <a:r>
              <a:rPr sz="2500" dirty="0">
                <a:latin typeface="Times New Roman"/>
                <a:cs typeface="Times New Roman"/>
              </a:rPr>
              <a:t>can</a:t>
            </a:r>
            <a:r>
              <a:rPr sz="2500" spc="-65" dirty="0">
                <a:latin typeface="Times New Roman"/>
                <a:cs typeface="Times New Roman"/>
              </a:rPr>
              <a:t> </a:t>
            </a:r>
            <a:r>
              <a:rPr sz="2500" dirty="0">
                <a:latin typeface="Times New Roman"/>
                <a:cs typeface="Times New Roman"/>
              </a:rPr>
              <a:t>be</a:t>
            </a:r>
            <a:r>
              <a:rPr sz="2500" spc="-65" dirty="0">
                <a:latin typeface="Times New Roman"/>
                <a:cs typeface="Times New Roman"/>
              </a:rPr>
              <a:t> </a:t>
            </a:r>
            <a:r>
              <a:rPr sz="2500" spc="-20" dirty="0">
                <a:latin typeface="Times New Roman"/>
                <a:cs typeface="Times New Roman"/>
              </a:rPr>
              <a:t>time-</a:t>
            </a:r>
            <a:r>
              <a:rPr sz="2500" dirty="0">
                <a:latin typeface="Times New Roman"/>
                <a:cs typeface="Times New Roman"/>
              </a:rPr>
              <a:t>consuming</a:t>
            </a:r>
            <a:r>
              <a:rPr sz="2500" spc="-65" dirty="0">
                <a:latin typeface="Times New Roman"/>
                <a:cs typeface="Times New Roman"/>
              </a:rPr>
              <a:t> </a:t>
            </a:r>
            <a:r>
              <a:rPr sz="2500" spc="-25" dirty="0">
                <a:latin typeface="Times New Roman"/>
                <a:cs typeface="Times New Roman"/>
              </a:rPr>
              <a:t>and 	</a:t>
            </a:r>
            <a:r>
              <a:rPr sz="2500" dirty="0">
                <a:latin typeface="Times New Roman"/>
                <a:cs typeface="Times New Roman"/>
              </a:rPr>
              <a:t>prone</a:t>
            </a:r>
            <a:r>
              <a:rPr sz="2500" spc="-40" dirty="0">
                <a:latin typeface="Times New Roman"/>
                <a:cs typeface="Times New Roman"/>
              </a:rPr>
              <a:t> </a:t>
            </a:r>
            <a:r>
              <a:rPr sz="2500" dirty="0">
                <a:latin typeface="Times New Roman"/>
                <a:cs typeface="Times New Roman"/>
              </a:rPr>
              <a:t>to</a:t>
            </a:r>
            <a:r>
              <a:rPr sz="2500" spc="-40" dirty="0">
                <a:latin typeface="Times New Roman"/>
                <a:cs typeface="Times New Roman"/>
              </a:rPr>
              <a:t> </a:t>
            </a:r>
            <a:r>
              <a:rPr sz="2500" spc="-10" dirty="0">
                <a:latin typeface="Times New Roman"/>
                <a:cs typeface="Times New Roman"/>
              </a:rPr>
              <a:t>error.</a:t>
            </a:r>
            <a:endParaRPr sz="2500">
              <a:latin typeface="Times New Roman"/>
              <a:cs typeface="Times New Roman"/>
            </a:endParaRPr>
          </a:p>
          <a:p>
            <a:pPr marL="396875" marR="5080" indent="-384175">
              <a:lnSpc>
                <a:spcPct val="74000"/>
              </a:lnSpc>
              <a:spcBef>
                <a:spcPts val="1200"/>
              </a:spcBef>
              <a:buFont typeface="Wingdings"/>
              <a:buChar char=""/>
              <a:tabLst>
                <a:tab pos="396875" algn="l"/>
              </a:tabLst>
            </a:pPr>
            <a:r>
              <a:rPr sz="2500" dirty="0">
                <a:latin typeface="Times New Roman"/>
                <a:cs typeface="Times New Roman"/>
              </a:rPr>
              <a:t>By</a:t>
            </a:r>
            <a:r>
              <a:rPr sz="2500" spc="345" dirty="0">
                <a:latin typeface="Times New Roman"/>
                <a:cs typeface="Times New Roman"/>
              </a:rPr>
              <a:t> </a:t>
            </a:r>
            <a:r>
              <a:rPr sz="2500" dirty="0">
                <a:latin typeface="Times New Roman"/>
                <a:cs typeface="Times New Roman"/>
              </a:rPr>
              <a:t>employing</a:t>
            </a:r>
            <a:r>
              <a:rPr sz="2500" spc="345" dirty="0">
                <a:latin typeface="Times New Roman"/>
                <a:cs typeface="Times New Roman"/>
              </a:rPr>
              <a:t> </a:t>
            </a:r>
            <a:r>
              <a:rPr sz="2500" dirty="0">
                <a:latin typeface="Times New Roman"/>
                <a:cs typeface="Times New Roman"/>
              </a:rPr>
              <a:t>BPNN,</a:t>
            </a:r>
            <a:r>
              <a:rPr sz="2500" spc="345" dirty="0">
                <a:latin typeface="Times New Roman"/>
                <a:cs typeface="Times New Roman"/>
              </a:rPr>
              <a:t> </a:t>
            </a:r>
            <a:r>
              <a:rPr sz="2500" dirty="0">
                <a:latin typeface="Times New Roman"/>
                <a:cs typeface="Times New Roman"/>
              </a:rPr>
              <a:t>which</a:t>
            </a:r>
            <a:r>
              <a:rPr sz="2500" spc="345" dirty="0">
                <a:latin typeface="Times New Roman"/>
                <a:cs typeface="Times New Roman"/>
              </a:rPr>
              <a:t> </a:t>
            </a:r>
            <a:r>
              <a:rPr sz="2500" dirty="0">
                <a:latin typeface="Times New Roman"/>
                <a:cs typeface="Times New Roman"/>
              </a:rPr>
              <a:t>are</a:t>
            </a:r>
            <a:r>
              <a:rPr sz="2500" spc="345" dirty="0">
                <a:latin typeface="Times New Roman"/>
                <a:cs typeface="Times New Roman"/>
              </a:rPr>
              <a:t> </a:t>
            </a:r>
            <a:r>
              <a:rPr sz="2500" dirty="0">
                <a:latin typeface="Times New Roman"/>
                <a:cs typeface="Times New Roman"/>
              </a:rPr>
              <a:t>capable</a:t>
            </a:r>
            <a:r>
              <a:rPr sz="2500" spc="350" dirty="0">
                <a:latin typeface="Times New Roman"/>
                <a:cs typeface="Times New Roman"/>
              </a:rPr>
              <a:t> </a:t>
            </a:r>
            <a:r>
              <a:rPr sz="2500" dirty="0">
                <a:latin typeface="Times New Roman"/>
                <a:cs typeface="Times New Roman"/>
              </a:rPr>
              <a:t>of</a:t>
            </a:r>
            <a:r>
              <a:rPr sz="2500" spc="345" dirty="0">
                <a:latin typeface="Times New Roman"/>
                <a:cs typeface="Times New Roman"/>
              </a:rPr>
              <a:t> </a:t>
            </a:r>
            <a:r>
              <a:rPr sz="2500" dirty="0">
                <a:latin typeface="Times New Roman"/>
                <a:cs typeface="Times New Roman"/>
              </a:rPr>
              <a:t>learning</a:t>
            </a:r>
            <a:r>
              <a:rPr sz="2500" spc="355" dirty="0">
                <a:latin typeface="Times New Roman"/>
                <a:cs typeface="Times New Roman"/>
              </a:rPr>
              <a:t> </a:t>
            </a:r>
            <a:r>
              <a:rPr sz="2500" dirty="0">
                <a:latin typeface="Times New Roman"/>
                <a:cs typeface="Times New Roman"/>
              </a:rPr>
              <a:t>intricate</a:t>
            </a:r>
            <a:r>
              <a:rPr sz="2500" spc="360" dirty="0">
                <a:latin typeface="Times New Roman"/>
                <a:cs typeface="Times New Roman"/>
              </a:rPr>
              <a:t> </a:t>
            </a:r>
            <a:r>
              <a:rPr sz="2500" spc="35" dirty="0">
                <a:latin typeface="Times New Roman"/>
                <a:cs typeface="Times New Roman"/>
              </a:rPr>
              <a:t>patterns </a:t>
            </a:r>
            <a:r>
              <a:rPr sz="2500" spc="-25" dirty="0">
                <a:latin typeface="Times New Roman"/>
                <a:cs typeface="Times New Roman"/>
              </a:rPr>
              <a:t>and</a:t>
            </a:r>
            <a:endParaRPr sz="2500">
              <a:latin typeface="Times New Roman"/>
              <a:cs typeface="Times New Roman"/>
            </a:endParaRPr>
          </a:p>
          <a:p>
            <a:pPr marL="409575" marR="1007744">
              <a:lnSpc>
                <a:spcPct val="113999"/>
              </a:lnSpc>
            </a:pPr>
            <a:r>
              <a:rPr sz="2500" dirty="0">
                <a:latin typeface="Times New Roman"/>
                <a:cs typeface="Times New Roman"/>
              </a:rPr>
              <a:t>features</a:t>
            </a:r>
            <a:r>
              <a:rPr sz="2500" spc="-55" dirty="0">
                <a:latin typeface="Times New Roman"/>
                <a:cs typeface="Times New Roman"/>
              </a:rPr>
              <a:t> </a:t>
            </a:r>
            <a:r>
              <a:rPr sz="2500" dirty="0">
                <a:latin typeface="Times New Roman"/>
                <a:cs typeface="Times New Roman"/>
              </a:rPr>
              <a:t>directly</a:t>
            </a:r>
            <a:r>
              <a:rPr sz="2500" spc="-55" dirty="0">
                <a:latin typeface="Times New Roman"/>
                <a:cs typeface="Times New Roman"/>
              </a:rPr>
              <a:t> </a:t>
            </a:r>
            <a:r>
              <a:rPr sz="2500" dirty="0">
                <a:latin typeface="Times New Roman"/>
                <a:cs typeface="Times New Roman"/>
              </a:rPr>
              <a:t>from</a:t>
            </a:r>
            <a:r>
              <a:rPr sz="2500" spc="-55" dirty="0">
                <a:latin typeface="Times New Roman"/>
                <a:cs typeface="Times New Roman"/>
              </a:rPr>
              <a:t> </a:t>
            </a:r>
            <a:r>
              <a:rPr sz="2500" dirty="0">
                <a:latin typeface="Times New Roman"/>
                <a:cs typeface="Times New Roman"/>
              </a:rPr>
              <a:t>raw</a:t>
            </a:r>
            <a:r>
              <a:rPr sz="2500" spc="-55" dirty="0">
                <a:latin typeface="Times New Roman"/>
                <a:cs typeface="Times New Roman"/>
              </a:rPr>
              <a:t> </a:t>
            </a:r>
            <a:r>
              <a:rPr sz="2500" dirty="0">
                <a:latin typeface="Times New Roman"/>
                <a:cs typeface="Times New Roman"/>
              </a:rPr>
              <a:t>data,</a:t>
            </a:r>
            <a:r>
              <a:rPr sz="2500" spc="-55" dirty="0">
                <a:latin typeface="Times New Roman"/>
                <a:cs typeface="Times New Roman"/>
              </a:rPr>
              <a:t> </a:t>
            </a:r>
            <a:r>
              <a:rPr sz="2500" dirty="0">
                <a:latin typeface="Times New Roman"/>
                <a:cs typeface="Times New Roman"/>
              </a:rPr>
              <a:t>this</a:t>
            </a:r>
            <a:r>
              <a:rPr sz="2500" spc="-55" dirty="0">
                <a:latin typeface="Times New Roman"/>
                <a:cs typeface="Times New Roman"/>
              </a:rPr>
              <a:t> </a:t>
            </a:r>
            <a:r>
              <a:rPr sz="2500" dirty="0">
                <a:latin typeface="Times New Roman"/>
                <a:cs typeface="Times New Roman"/>
              </a:rPr>
              <a:t>research</a:t>
            </a:r>
            <a:r>
              <a:rPr sz="2500" spc="-55" dirty="0">
                <a:latin typeface="Times New Roman"/>
                <a:cs typeface="Times New Roman"/>
              </a:rPr>
              <a:t> </a:t>
            </a:r>
            <a:r>
              <a:rPr sz="2500" dirty="0">
                <a:latin typeface="Times New Roman"/>
                <a:cs typeface="Times New Roman"/>
              </a:rPr>
              <a:t>seeks</a:t>
            </a:r>
            <a:r>
              <a:rPr sz="2500" spc="-55" dirty="0">
                <a:latin typeface="Times New Roman"/>
                <a:cs typeface="Times New Roman"/>
              </a:rPr>
              <a:t> </a:t>
            </a:r>
            <a:r>
              <a:rPr sz="2500" dirty="0">
                <a:latin typeface="Times New Roman"/>
                <a:cs typeface="Times New Roman"/>
              </a:rPr>
              <a:t>to</a:t>
            </a:r>
            <a:r>
              <a:rPr sz="2500" spc="-55" dirty="0">
                <a:latin typeface="Times New Roman"/>
                <a:cs typeface="Times New Roman"/>
              </a:rPr>
              <a:t> </a:t>
            </a:r>
            <a:r>
              <a:rPr sz="2500" dirty="0">
                <a:latin typeface="Times New Roman"/>
                <a:cs typeface="Times New Roman"/>
              </a:rPr>
              <a:t>enhance</a:t>
            </a:r>
            <a:r>
              <a:rPr sz="2500" spc="-55" dirty="0">
                <a:latin typeface="Times New Roman"/>
                <a:cs typeface="Times New Roman"/>
              </a:rPr>
              <a:t> </a:t>
            </a:r>
            <a:r>
              <a:rPr sz="2500" spc="-25" dirty="0">
                <a:latin typeface="Times New Roman"/>
                <a:cs typeface="Times New Roman"/>
              </a:rPr>
              <a:t>the </a:t>
            </a:r>
            <a:r>
              <a:rPr sz="2500" dirty="0">
                <a:latin typeface="Times New Roman"/>
                <a:cs typeface="Times New Roman"/>
              </a:rPr>
              <a:t>accuracy</a:t>
            </a:r>
            <a:r>
              <a:rPr sz="2500" spc="-85" dirty="0">
                <a:latin typeface="Times New Roman"/>
                <a:cs typeface="Times New Roman"/>
              </a:rPr>
              <a:t> </a:t>
            </a:r>
            <a:r>
              <a:rPr sz="2500" dirty="0">
                <a:latin typeface="Times New Roman"/>
                <a:cs typeface="Times New Roman"/>
              </a:rPr>
              <a:t>and</a:t>
            </a:r>
            <a:r>
              <a:rPr sz="2500" spc="-80" dirty="0">
                <a:latin typeface="Times New Roman"/>
                <a:cs typeface="Times New Roman"/>
              </a:rPr>
              <a:t> </a:t>
            </a:r>
            <a:r>
              <a:rPr sz="2500" dirty="0">
                <a:latin typeface="Times New Roman"/>
                <a:cs typeface="Times New Roman"/>
              </a:rPr>
              <a:t>efficiency</a:t>
            </a:r>
            <a:r>
              <a:rPr sz="2500" spc="-80" dirty="0">
                <a:latin typeface="Times New Roman"/>
                <a:cs typeface="Times New Roman"/>
              </a:rPr>
              <a:t> </a:t>
            </a:r>
            <a:r>
              <a:rPr sz="2500" dirty="0">
                <a:latin typeface="Times New Roman"/>
                <a:cs typeface="Times New Roman"/>
              </a:rPr>
              <a:t>of</a:t>
            </a:r>
            <a:r>
              <a:rPr sz="2500" spc="-80" dirty="0">
                <a:latin typeface="Times New Roman"/>
                <a:cs typeface="Times New Roman"/>
              </a:rPr>
              <a:t> </a:t>
            </a:r>
            <a:r>
              <a:rPr sz="2500" dirty="0">
                <a:latin typeface="Times New Roman"/>
                <a:cs typeface="Times New Roman"/>
              </a:rPr>
              <a:t>fingerprint</a:t>
            </a:r>
            <a:r>
              <a:rPr sz="2500" spc="-80" dirty="0">
                <a:latin typeface="Times New Roman"/>
                <a:cs typeface="Times New Roman"/>
              </a:rPr>
              <a:t> </a:t>
            </a:r>
            <a:r>
              <a:rPr sz="2500" spc="-10" dirty="0">
                <a:latin typeface="Times New Roman"/>
                <a:cs typeface="Times New Roman"/>
              </a:rPr>
              <a:t>identification.</a:t>
            </a:r>
            <a:endParaRPr sz="250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84AD6-19EB-5350-0E39-2F5DE51C7CD4}"/>
              </a:ext>
            </a:extLst>
          </p:cNvPr>
          <p:cNvSpPr txBox="1"/>
          <p:nvPr/>
        </p:nvSpPr>
        <p:spPr>
          <a:xfrm>
            <a:off x="990600" y="381000"/>
            <a:ext cx="62484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Comparison for different models:</a:t>
            </a:r>
          </a:p>
        </p:txBody>
      </p:sp>
      <p:pic>
        <p:nvPicPr>
          <p:cNvPr id="4" name="Picture 3">
            <a:extLst>
              <a:ext uri="{FF2B5EF4-FFF2-40B4-BE49-F238E27FC236}">
                <a16:creationId xmlns:a16="http://schemas.microsoft.com/office/drawing/2014/main" id="{D891F388-BABC-B99A-38D8-C4BDA95F1B31}"/>
              </a:ext>
            </a:extLst>
          </p:cNvPr>
          <p:cNvPicPr>
            <a:picLocks noChangeAspect="1"/>
          </p:cNvPicPr>
          <p:nvPr/>
        </p:nvPicPr>
        <p:blipFill>
          <a:blip r:embed="rId2"/>
          <a:stretch>
            <a:fillRect/>
          </a:stretch>
        </p:blipFill>
        <p:spPr>
          <a:xfrm>
            <a:off x="2209800" y="1447800"/>
            <a:ext cx="7456480" cy="3124199"/>
          </a:xfrm>
          <a:prstGeom prst="rect">
            <a:avLst/>
          </a:prstGeom>
        </p:spPr>
      </p:pic>
    </p:spTree>
    <p:extLst>
      <p:ext uri="{BB962C8B-B14F-4D97-AF65-F5344CB8AC3E}">
        <p14:creationId xmlns:p14="http://schemas.microsoft.com/office/powerpoint/2010/main" val="2146670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56EF3-B48F-EE01-45F8-D6113DEF6ED8}"/>
              </a:ext>
            </a:extLst>
          </p:cNvPr>
          <p:cNvPicPr>
            <a:picLocks noChangeAspect="1"/>
          </p:cNvPicPr>
          <p:nvPr/>
        </p:nvPicPr>
        <p:blipFill>
          <a:blip r:embed="rId2"/>
          <a:stretch>
            <a:fillRect/>
          </a:stretch>
        </p:blipFill>
        <p:spPr>
          <a:xfrm>
            <a:off x="1981200" y="1143000"/>
            <a:ext cx="8229600" cy="5585421"/>
          </a:xfrm>
          <a:prstGeom prst="rect">
            <a:avLst/>
          </a:prstGeom>
        </p:spPr>
      </p:pic>
      <p:sp>
        <p:nvSpPr>
          <p:cNvPr id="5" name="TextBox 4">
            <a:extLst>
              <a:ext uri="{FF2B5EF4-FFF2-40B4-BE49-F238E27FC236}">
                <a16:creationId xmlns:a16="http://schemas.microsoft.com/office/drawing/2014/main" id="{5FD5217F-01A8-9E36-32E7-C81F9B6DC566}"/>
              </a:ext>
            </a:extLst>
          </p:cNvPr>
          <p:cNvSpPr txBox="1"/>
          <p:nvPr/>
        </p:nvSpPr>
        <p:spPr>
          <a:xfrm>
            <a:off x="1752600" y="304800"/>
            <a:ext cx="7315200"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Comparison of Accuracy:</a:t>
            </a:r>
          </a:p>
        </p:txBody>
      </p:sp>
    </p:spTree>
    <p:extLst>
      <p:ext uri="{BB962C8B-B14F-4D97-AF65-F5344CB8AC3E}">
        <p14:creationId xmlns:p14="http://schemas.microsoft.com/office/powerpoint/2010/main" val="2594929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8C3F5-3B29-18C4-F47F-24480D8896BD}"/>
              </a:ext>
            </a:extLst>
          </p:cNvPr>
          <p:cNvPicPr>
            <a:picLocks noChangeAspect="1"/>
          </p:cNvPicPr>
          <p:nvPr/>
        </p:nvPicPr>
        <p:blipFill>
          <a:blip r:embed="rId2"/>
          <a:stretch>
            <a:fillRect/>
          </a:stretch>
        </p:blipFill>
        <p:spPr>
          <a:xfrm>
            <a:off x="2209800" y="1219200"/>
            <a:ext cx="8305800" cy="5350042"/>
          </a:xfrm>
          <a:prstGeom prst="rect">
            <a:avLst/>
          </a:prstGeom>
        </p:spPr>
      </p:pic>
      <p:sp>
        <p:nvSpPr>
          <p:cNvPr id="3" name="TextBox 2">
            <a:extLst>
              <a:ext uri="{FF2B5EF4-FFF2-40B4-BE49-F238E27FC236}">
                <a16:creationId xmlns:a16="http://schemas.microsoft.com/office/drawing/2014/main" id="{A121977D-4F4D-0A58-53FE-FC47AC337E36}"/>
              </a:ext>
            </a:extLst>
          </p:cNvPr>
          <p:cNvSpPr txBox="1"/>
          <p:nvPr/>
        </p:nvSpPr>
        <p:spPr>
          <a:xfrm>
            <a:off x="1295400" y="533400"/>
            <a:ext cx="10744200" cy="477054"/>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Comparison of accuracy relative to variations in the number of hidden nodes</a:t>
            </a:r>
            <a:endParaRPr lang="en-IN"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082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2430" rIns="0" bIns="0" rtlCol="0">
            <a:spAutoFit/>
          </a:bodyPr>
          <a:lstStyle/>
          <a:p>
            <a:pPr marL="438150">
              <a:lnSpc>
                <a:spcPct val="100000"/>
              </a:lnSpc>
              <a:spcBef>
                <a:spcPts val="100"/>
              </a:spcBef>
            </a:pPr>
            <a:r>
              <a:rPr sz="4000" spc="-10" dirty="0"/>
              <a:t>Conclusion</a:t>
            </a:r>
          </a:p>
        </p:txBody>
      </p:sp>
      <p:sp>
        <p:nvSpPr>
          <p:cNvPr id="3" name="object 3"/>
          <p:cNvSpPr txBox="1"/>
          <p:nvPr/>
        </p:nvSpPr>
        <p:spPr>
          <a:xfrm>
            <a:off x="1450339" y="1567180"/>
            <a:ext cx="9443720" cy="3575685"/>
          </a:xfrm>
          <a:prstGeom prst="rect">
            <a:avLst/>
          </a:prstGeom>
        </p:spPr>
        <p:txBody>
          <a:bodyPr vert="horz" wrap="square" lIns="0" tIns="42545" rIns="0" bIns="0" rtlCol="0">
            <a:spAutoFit/>
          </a:bodyPr>
          <a:lstStyle/>
          <a:p>
            <a:pPr marL="396240" marR="5080" indent="-384175" algn="just">
              <a:lnSpc>
                <a:spcPts val="2820"/>
              </a:lnSpc>
              <a:spcBef>
                <a:spcPts val="335"/>
              </a:spcBef>
              <a:buFont typeface="SimSun"/>
              <a:buChar char="■"/>
              <a:tabLst>
                <a:tab pos="396240" algn="l"/>
              </a:tabLst>
            </a:pPr>
            <a:r>
              <a:rPr sz="2500" spc="50" dirty="0">
                <a:latin typeface="Times New Roman"/>
                <a:cs typeface="Times New Roman"/>
              </a:rPr>
              <a:t>The</a:t>
            </a:r>
            <a:r>
              <a:rPr sz="2500" spc="204" dirty="0">
                <a:latin typeface="Times New Roman"/>
                <a:cs typeface="Times New Roman"/>
              </a:rPr>
              <a:t> </a:t>
            </a:r>
            <a:r>
              <a:rPr sz="2500" spc="65" dirty="0">
                <a:latin typeface="Times New Roman"/>
                <a:cs typeface="Times New Roman"/>
              </a:rPr>
              <a:t>fusion</a:t>
            </a:r>
            <a:r>
              <a:rPr sz="2500" spc="204" dirty="0">
                <a:latin typeface="Times New Roman"/>
                <a:cs typeface="Times New Roman"/>
              </a:rPr>
              <a:t> </a:t>
            </a:r>
            <a:r>
              <a:rPr sz="2500" dirty="0">
                <a:latin typeface="Times New Roman"/>
                <a:cs typeface="Times New Roman"/>
              </a:rPr>
              <a:t>of</a:t>
            </a:r>
            <a:r>
              <a:rPr sz="2500" spc="204" dirty="0">
                <a:latin typeface="Times New Roman"/>
                <a:cs typeface="Times New Roman"/>
              </a:rPr>
              <a:t> </a:t>
            </a:r>
            <a:r>
              <a:rPr sz="2500" spc="65" dirty="0">
                <a:latin typeface="Times New Roman"/>
                <a:cs typeface="Times New Roman"/>
              </a:rPr>
              <a:t>Gabor</a:t>
            </a:r>
            <a:r>
              <a:rPr sz="2500" spc="210" dirty="0">
                <a:latin typeface="Times New Roman"/>
                <a:cs typeface="Times New Roman"/>
              </a:rPr>
              <a:t> </a:t>
            </a:r>
            <a:r>
              <a:rPr sz="2500" spc="50" dirty="0">
                <a:latin typeface="Times New Roman"/>
                <a:cs typeface="Times New Roman"/>
              </a:rPr>
              <a:t>and</a:t>
            </a:r>
            <a:r>
              <a:rPr sz="2500" spc="204" dirty="0">
                <a:latin typeface="Times New Roman"/>
                <a:cs typeface="Times New Roman"/>
              </a:rPr>
              <a:t> </a:t>
            </a:r>
            <a:r>
              <a:rPr sz="2500" spc="70" dirty="0">
                <a:latin typeface="Times New Roman"/>
                <a:cs typeface="Times New Roman"/>
              </a:rPr>
              <a:t>Minutiae</a:t>
            </a:r>
            <a:r>
              <a:rPr sz="2500" spc="204" dirty="0">
                <a:latin typeface="Times New Roman"/>
                <a:cs typeface="Times New Roman"/>
              </a:rPr>
              <a:t> </a:t>
            </a:r>
            <a:r>
              <a:rPr sz="2500" spc="70" dirty="0">
                <a:latin typeface="Times New Roman"/>
                <a:cs typeface="Times New Roman"/>
              </a:rPr>
              <a:t>features</a:t>
            </a:r>
            <a:r>
              <a:rPr sz="2500" spc="210" dirty="0">
                <a:latin typeface="Times New Roman"/>
                <a:cs typeface="Times New Roman"/>
              </a:rPr>
              <a:t> </a:t>
            </a:r>
            <a:r>
              <a:rPr sz="2500" spc="70" dirty="0">
                <a:latin typeface="Times New Roman"/>
                <a:cs typeface="Times New Roman"/>
              </a:rPr>
              <a:t>coupled</a:t>
            </a:r>
            <a:r>
              <a:rPr sz="2500" spc="204" dirty="0">
                <a:latin typeface="Times New Roman"/>
                <a:cs typeface="Times New Roman"/>
              </a:rPr>
              <a:t> </a:t>
            </a:r>
            <a:r>
              <a:rPr sz="2500" spc="60" dirty="0">
                <a:latin typeface="Times New Roman"/>
                <a:cs typeface="Times New Roman"/>
              </a:rPr>
              <a:t>with</a:t>
            </a:r>
            <a:r>
              <a:rPr sz="2500" spc="204" dirty="0">
                <a:latin typeface="Times New Roman"/>
                <a:cs typeface="Times New Roman"/>
              </a:rPr>
              <a:t> </a:t>
            </a:r>
            <a:r>
              <a:rPr sz="2500" dirty="0">
                <a:latin typeface="Times New Roman"/>
                <a:cs typeface="Times New Roman"/>
              </a:rPr>
              <a:t>a</a:t>
            </a:r>
            <a:r>
              <a:rPr sz="2500" spc="210" dirty="0">
                <a:latin typeface="Times New Roman"/>
                <a:cs typeface="Times New Roman"/>
              </a:rPr>
              <a:t> </a:t>
            </a:r>
            <a:r>
              <a:rPr sz="2500" spc="55" dirty="0">
                <a:latin typeface="Times New Roman"/>
                <a:cs typeface="Times New Roman"/>
              </a:rPr>
              <a:t>BPNN </a:t>
            </a:r>
            <a:r>
              <a:rPr sz="2500" dirty="0">
                <a:latin typeface="Times New Roman"/>
                <a:cs typeface="Times New Roman"/>
              </a:rPr>
              <a:t>classifier</a:t>
            </a:r>
            <a:r>
              <a:rPr sz="2500" spc="-80" dirty="0">
                <a:latin typeface="Times New Roman"/>
                <a:cs typeface="Times New Roman"/>
              </a:rPr>
              <a:t> </a:t>
            </a:r>
            <a:r>
              <a:rPr sz="2500" dirty="0">
                <a:latin typeface="Times New Roman"/>
                <a:cs typeface="Times New Roman"/>
              </a:rPr>
              <a:t>presents</a:t>
            </a:r>
            <a:r>
              <a:rPr sz="2500" spc="-65" dirty="0">
                <a:latin typeface="Times New Roman"/>
                <a:cs typeface="Times New Roman"/>
              </a:rPr>
              <a:t> </a:t>
            </a:r>
            <a:r>
              <a:rPr sz="2500" dirty="0">
                <a:latin typeface="Times New Roman"/>
                <a:cs typeface="Times New Roman"/>
              </a:rPr>
              <a:t>a</a:t>
            </a:r>
            <a:r>
              <a:rPr sz="2500" spc="-65" dirty="0">
                <a:latin typeface="Times New Roman"/>
                <a:cs typeface="Times New Roman"/>
              </a:rPr>
              <a:t> </a:t>
            </a:r>
            <a:r>
              <a:rPr sz="2500" dirty="0">
                <a:latin typeface="Times New Roman"/>
                <a:cs typeface="Times New Roman"/>
              </a:rPr>
              <a:t>robust</a:t>
            </a:r>
            <a:r>
              <a:rPr sz="2500" spc="-70" dirty="0">
                <a:latin typeface="Times New Roman"/>
                <a:cs typeface="Times New Roman"/>
              </a:rPr>
              <a:t> </a:t>
            </a:r>
            <a:r>
              <a:rPr sz="2500" dirty="0">
                <a:latin typeface="Times New Roman"/>
                <a:cs typeface="Times New Roman"/>
              </a:rPr>
              <a:t>approach</a:t>
            </a:r>
            <a:r>
              <a:rPr sz="2500" spc="-65" dirty="0">
                <a:latin typeface="Times New Roman"/>
                <a:cs typeface="Times New Roman"/>
              </a:rPr>
              <a:t> </a:t>
            </a:r>
            <a:r>
              <a:rPr sz="2500" dirty="0">
                <a:latin typeface="Times New Roman"/>
                <a:cs typeface="Times New Roman"/>
              </a:rPr>
              <a:t>to</a:t>
            </a:r>
            <a:r>
              <a:rPr sz="2500" spc="-65" dirty="0">
                <a:latin typeface="Times New Roman"/>
                <a:cs typeface="Times New Roman"/>
              </a:rPr>
              <a:t> </a:t>
            </a:r>
            <a:r>
              <a:rPr sz="2500" dirty="0">
                <a:latin typeface="Times New Roman"/>
                <a:cs typeface="Times New Roman"/>
              </a:rPr>
              <a:t>fingerprint</a:t>
            </a:r>
            <a:r>
              <a:rPr sz="2500" spc="-65" dirty="0">
                <a:latin typeface="Times New Roman"/>
                <a:cs typeface="Times New Roman"/>
              </a:rPr>
              <a:t> </a:t>
            </a:r>
            <a:r>
              <a:rPr sz="2500" spc="-10" dirty="0">
                <a:latin typeface="Times New Roman"/>
                <a:cs typeface="Times New Roman"/>
              </a:rPr>
              <a:t>identification.</a:t>
            </a:r>
            <a:endParaRPr sz="2500" dirty="0">
              <a:latin typeface="Times New Roman"/>
              <a:cs typeface="Times New Roman"/>
            </a:endParaRPr>
          </a:p>
          <a:p>
            <a:pPr marL="396240" marR="5080" indent="-384175" algn="just">
              <a:lnSpc>
                <a:spcPts val="2820"/>
              </a:lnSpc>
              <a:spcBef>
                <a:spcPts val="1200"/>
              </a:spcBef>
              <a:buFont typeface="SimSun"/>
              <a:buChar char="■"/>
              <a:tabLst>
                <a:tab pos="396240" algn="l"/>
              </a:tabLst>
            </a:pPr>
            <a:r>
              <a:rPr sz="2500" spc="75" dirty="0">
                <a:latin typeface="Times New Roman"/>
                <a:cs typeface="Times New Roman"/>
              </a:rPr>
              <a:t>Through</a:t>
            </a:r>
            <a:r>
              <a:rPr sz="2500" spc="229" dirty="0">
                <a:latin typeface="Times New Roman"/>
                <a:cs typeface="Times New Roman"/>
              </a:rPr>
              <a:t> </a:t>
            </a:r>
            <a:r>
              <a:rPr sz="2500" spc="55" dirty="0">
                <a:latin typeface="Times New Roman"/>
                <a:cs typeface="Times New Roman"/>
              </a:rPr>
              <a:t>the</a:t>
            </a:r>
            <a:r>
              <a:rPr sz="2500" spc="235" dirty="0">
                <a:latin typeface="Times New Roman"/>
                <a:cs typeface="Times New Roman"/>
              </a:rPr>
              <a:t> </a:t>
            </a:r>
            <a:r>
              <a:rPr sz="2500" spc="80" dirty="0">
                <a:latin typeface="Times New Roman"/>
                <a:cs typeface="Times New Roman"/>
              </a:rPr>
              <a:t>systematic</a:t>
            </a:r>
            <a:r>
              <a:rPr sz="2500" spc="235" dirty="0">
                <a:latin typeface="Times New Roman"/>
                <a:cs typeface="Times New Roman"/>
              </a:rPr>
              <a:t> </a:t>
            </a:r>
            <a:r>
              <a:rPr sz="2500" spc="75" dirty="0">
                <a:latin typeface="Times New Roman"/>
                <a:cs typeface="Times New Roman"/>
              </a:rPr>
              <a:t>process</a:t>
            </a:r>
            <a:r>
              <a:rPr sz="2500" spc="229" dirty="0">
                <a:latin typeface="Times New Roman"/>
                <a:cs typeface="Times New Roman"/>
              </a:rPr>
              <a:t> </a:t>
            </a:r>
            <a:r>
              <a:rPr sz="2500" spc="80" dirty="0">
                <a:latin typeface="Times New Roman"/>
                <a:cs typeface="Times New Roman"/>
              </a:rPr>
              <a:t>involving</a:t>
            </a:r>
            <a:r>
              <a:rPr sz="2500" spc="235" dirty="0">
                <a:latin typeface="Times New Roman"/>
                <a:cs typeface="Times New Roman"/>
              </a:rPr>
              <a:t> </a:t>
            </a:r>
            <a:r>
              <a:rPr sz="2500" spc="90" dirty="0">
                <a:latin typeface="Times New Roman"/>
                <a:cs typeface="Times New Roman"/>
              </a:rPr>
              <a:t>preprocessing,</a:t>
            </a:r>
            <a:r>
              <a:rPr sz="2500" spc="245" dirty="0">
                <a:latin typeface="Times New Roman"/>
                <a:cs typeface="Times New Roman"/>
              </a:rPr>
              <a:t> </a:t>
            </a:r>
            <a:r>
              <a:rPr sz="2500" spc="70" dirty="0">
                <a:latin typeface="Times New Roman"/>
                <a:cs typeface="Times New Roman"/>
              </a:rPr>
              <a:t>feature </a:t>
            </a:r>
            <a:r>
              <a:rPr sz="2500" dirty="0">
                <a:latin typeface="Times New Roman"/>
                <a:cs typeface="Times New Roman"/>
              </a:rPr>
              <a:t>extraction,</a:t>
            </a:r>
            <a:r>
              <a:rPr sz="2500" spc="330" dirty="0">
                <a:latin typeface="Times New Roman"/>
                <a:cs typeface="Times New Roman"/>
              </a:rPr>
              <a:t> </a:t>
            </a:r>
            <a:r>
              <a:rPr sz="2500" spc="45" dirty="0">
                <a:latin typeface="Times New Roman"/>
                <a:cs typeface="Times New Roman"/>
              </a:rPr>
              <a:t>fusion,</a:t>
            </a:r>
            <a:r>
              <a:rPr sz="2500" spc="335" dirty="0">
                <a:latin typeface="Times New Roman"/>
                <a:cs typeface="Times New Roman"/>
              </a:rPr>
              <a:t> </a:t>
            </a:r>
            <a:r>
              <a:rPr sz="2500" spc="45" dirty="0">
                <a:latin typeface="Times New Roman"/>
                <a:cs typeface="Times New Roman"/>
              </a:rPr>
              <a:t>dimensionality</a:t>
            </a:r>
            <a:r>
              <a:rPr sz="2500" spc="335" dirty="0">
                <a:latin typeface="Times New Roman"/>
                <a:cs typeface="Times New Roman"/>
              </a:rPr>
              <a:t> </a:t>
            </a:r>
            <a:r>
              <a:rPr sz="2500" dirty="0">
                <a:latin typeface="Times New Roman"/>
                <a:cs typeface="Times New Roman"/>
              </a:rPr>
              <a:t>reduction,</a:t>
            </a:r>
            <a:r>
              <a:rPr sz="2500" spc="335" dirty="0">
                <a:latin typeface="Times New Roman"/>
                <a:cs typeface="Times New Roman"/>
              </a:rPr>
              <a:t> </a:t>
            </a:r>
            <a:r>
              <a:rPr sz="2500" dirty="0">
                <a:latin typeface="Times New Roman"/>
                <a:cs typeface="Times New Roman"/>
              </a:rPr>
              <a:t>and</a:t>
            </a:r>
            <a:r>
              <a:rPr sz="2500" spc="335" dirty="0">
                <a:latin typeface="Times New Roman"/>
                <a:cs typeface="Times New Roman"/>
              </a:rPr>
              <a:t> </a:t>
            </a:r>
            <a:r>
              <a:rPr sz="2500" spc="50" dirty="0">
                <a:latin typeface="Times New Roman"/>
                <a:cs typeface="Times New Roman"/>
              </a:rPr>
              <a:t>classification,</a:t>
            </a:r>
            <a:r>
              <a:rPr sz="2500" spc="350" dirty="0">
                <a:latin typeface="Times New Roman"/>
                <a:cs typeface="Times New Roman"/>
              </a:rPr>
              <a:t> </a:t>
            </a:r>
            <a:r>
              <a:rPr sz="2500" spc="-25" dirty="0">
                <a:latin typeface="Times New Roman"/>
                <a:cs typeface="Times New Roman"/>
              </a:rPr>
              <a:t>the </a:t>
            </a:r>
            <a:r>
              <a:rPr sz="2500" dirty="0">
                <a:latin typeface="Times New Roman"/>
                <a:cs typeface="Times New Roman"/>
              </a:rPr>
              <a:t>system</a:t>
            </a:r>
            <a:r>
              <a:rPr sz="2500" spc="350" dirty="0">
                <a:latin typeface="Times New Roman"/>
                <a:cs typeface="Times New Roman"/>
              </a:rPr>
              <a:t> </a:t>
            </a:r>
            <a:r>
              <a:rPr sz="2500" dirty="0">
                <a:latin typeface="Times New Roman"/>
                <a:cs typeface="Times New Roman"/>
              </a:rPr>
              <a:t>achieves</a:t>
            </a:r>
            <a:r>
              <a:rPr sz="2500" spc="350" dirty="0">
                <a:latin typeface="Times New Roman"/>
                <a:cs typeface="Times New Roman"/>
              </a:rPr>
              <a:t> </a:t>
            </a:r>
            <a:r>
              <a:rPr sz="2500" dirty="0">
                <a:latin typeface="Times New Roman"/>
                <a:cs typeface="Times New Roman"/>
              </a:rPr>
              <a:t>accurate</a:t>
            </a:r>
            <a:r>
              <a:rPr lang="en-IN" sz="2500" spc="350" dirty="0">
                <a:latin typeface="Times New Roman"/>
                <a:cs typeface="Times New Roman"/>
              </a:rPr>
              <a:t> </a:t>
            </a:r>
            <a:r>
              <a:rPr lang="en-IN" sz="2500" dirty="0">
                <a:latin typeface="Times New Roman"/>
                <a:cs typeface="Times New Roman"/>
              </a:rPr>
              <a:t>identification</a:t>
            </a:r>
            <a:r>
              <a:rPr lang="en-IN" sz="2500" spc="350" dirty="0">
                <a:latin typeface="Times New Roman"/>
                <a:cs typeface="Times New Roman"/>
              </a:rPr>
              <a:t> </a:t>
            </a:r>
            <a:r>
              <a:rPr sz="2500" dirty="0">
                <a:latin typeface="Times New Roman"/>
                <a:cs typeface="Times New Roman"/>
              </a:rPr>
              <a:t>of</a:t>
            </a:r>
            <a:r>
              <a:rPr sz="2500" spc="350" dirty="0">
                <a:latin typeface="Times New Roman"/>
                <a:cs typeface="Times New Roman"/>
              </a:rPr>
              <a:t> </a:t>
            </a:r>
            <a:r>
              <a:rPr sz="2500" dirty="0">
                <a:latin typeface="Times New Roman"/>
                <a:cs typeface="Times New Roman"/>
              </a:rPr>
              <a:t>various</a:t>
            </a:r>
            <a:r>
              <a:rPr sz="2500" spc="355" dirty="0">
                <a:latin typeface="Times New Roman"/>
                <a:cs typeface="Times New Roman"/>
              </a:rPr>
              <a:t> </a:t>
            </a:r>
            <a:r>
              <a:rPr sz="2500" dirty="0">
                <a:latin typeface="Times New Roman"/>
                <a:cs typeface="Times New Roman"/>
              </a:rPr>
              <a:t>fingerprint</a:t>
            </a:r>
            <a:r>
              <a:rPr sz="2500" spc="360" dirty="0">
                <a:latin typeface="Times New Roman"/>
                <a:cs typeface="Times New Roman"/>
              </a:rPr>
              <a:t> </a:t>
            </a:r>
            <a:r>
              <a:rPr sz="2500" spc="-10" dirty="0">
                <a:latin typeface="Times New Roman"/>
                <a:cs typeface="Times New Roman"/>
              </a:rPr>
              <a:t>patterns </a:t>
            </a:r>
            <a:r>
              <a:rPr sz="2500" dirty="0">
                <a:latin typeface="Times New Roman"/>
                <a:cs typeface="Times New Roman"/>
              </a:rPr>
              <a:t>including</a:t>
            </a:r>
            <a:r>
              <a:rPr sz="2500" spc="-70" dirty="0">
                <a:latin typeface="Times New Roman"/>
                <a:cs typeface="Times New Roman"/>
              </a:rPr>
              <a:t> </a:t>
            </a:r>
            <a:r>
              <a:rPr sz="2500" dirty="0">
                <a:latin typeface="Times New Roman"/>
                <a:cs typeface="Times New Roman"/>
              </a:rPr>
              <a:t>arches,</a:t>
            </a:r>
            <a:r>
              <a:rPr sz="2500" spc="-65" dirty="0">
                <a:latin typeface="Times New Roman"/>
                <a:cs typeface="Times New Roman"/>
              </a:rPr>
              <a:t> </a:t>
            </a:r>
            <a:r>
              <a:rPr sz="2500" dirty="0">
                <a:latin typeface="Times New Roman"/>
                <a:cs typeface="Times New Roman"/>
              </a:rPr>
              <a:t>loops,</a:t>
            </a:r>
            <a:r>
              <a:rPr sz="2500" spc="-65" dirty="0">
                <a:latin typeface="Times New Roman"/>
                <a:cs typeface="Times New Roman"/>
              </a:rPr>
              <a:t> </a:t>
            </a:r>
            <a:r>
              <a:rPr sz="2500" dirty="0">
                <a:latin typeface="Times New Roman"/>
                <a:cs typeface="Times New Roman"/>
              </a:rPr>
              <a:t>tented</a:t>
            </a:r>
            <a:r>
              <a:rPr sz="2500" spc="-65" dirty="0">
                <a:latin typeface="Times New Roman"/>
                <a:cs typeface="Times New Roman"/>
              </a:rPr>
              <a:t> </a:t>
            </a:r>
            <a:r>
              <a:rPr sz="2500" dirty="0">
                <a:latin typeface="Times New Roman"/>
                <a:cs typeface="Times New Roman"/>
              </a:rPr>
              <a:t>arches,</a:t>
            </a:r>
            <a:r>
              <a:rPr sz="2500" spc="-65" dirty="0">
                <a:latin typeface="Times New Roman"/>
                <a:cs typeface="Times New Roman"/>
              </a:rPr>
              <a:t> </a:t>
            </a:r>
            <a:r>
              <a:rPr sz="2500" dirty="0">
                <a:latin typeface="Times New Roman"/>
                <a:cs typeface="Times New Roman"/>
              </a:rPr>
              <a:t>and</a:t>
            </a:r>
            <a:r>
              <a:rPr sz="2500" spc="-65" dirty="0">
                <a:latin typeface="Times New Roman"/>
                <a:cs typeface="Times New Roman"/>
              </a:rPr>
              <a:t> </a:t>
            </a:r>
            <a:r>
              <a:rPr sz="2500" spc="-10" dirty="0">
                <a:latin typeface="Times New Roman"/>
                <a:cs typeface="Times New Roman"/>
              </a:rPr>
              <a:t>whorls.</a:t>
            </a:r>
            <a:endParaRPr sz="2500" dirty="0">
              <a:latin typeface="Times New Roman"/>
              <a:cs typeface="Times New Roman"/>
            </a:endParaRPr>
          </a:p>
          <a:p>
            <a:pPr marL="396240" marR="5080" indent="-384175" algn="just">
              <a:lnSpc>
                <a:spcPts val="2820"/>
              </a:lnSpc>
              <a:spcBef>
                <a:spcPts val="1200"/>
              </a:spcBef>
              <a:buFont typeface="SimSun"/>
              <a:buChar char="■"/>
              <a:tabLst>
                <a:tab pos="396240" algn="l"/>
              </a:tabLst>
            </a:pPr>
            <a:r>
              <a:rPr sz="2500" dirty="0">
                <a:latin typeface="Times New Roman"/>
                <a:cs typeface="Times New Roman"/>
              </a:rPr>
              <a:t>The</a:t>
            </a:r>
            <a:r>
              <a:rPr sz="2500" spc="100" dirty="0">
                <a:latin typeface="Times New Roman"/>
                <a:cs typeface="Times New Roman"/>
              </a:rPr>
              <a:t> </a:t>
            </a:r>
            <a:r>
              <a:rPr sz="2500" dirty="0">
                <a:latin typeface="Times New Roman"/>
                <a:cs typeface="Times New Roman"/>
              </a:rPr>
              <a:t>application</a:t>
            </a:r>
            <a:r>
              <a:rPr sz="2500" spc="105" dirty="0">
                <a:latin typeface="Times New Roman"/>
                <a:cs typeface="Times New Roman"/>
              </a:rPr>
              <a:t> </a:t>
            </a:r>
            <a:r>
              <a:rPr sz="2500" dirty="0">
                <a:latin typeface="Times New Roman"/>
                <a:cs typeface="Times New Roman"/>
              </a:rPr>
              <a:t>of</a:t>
            </a:r>
            <a:r>
              <a:rPr sz="2500" spc="105" dirty="0">
                <a:latin typeface="Times New Roman"/>
                <a:cs typeface="Times New Roman"/>
              </a:rPr>
              <a:t> </a:t>
            </a:r>
            <a:r>
              <a:rPr sz="2500" dirty="0">
                <a:latin typeface="Times New Roman"/>
                <a:cs typeface="Times New Roman"/>
              </a:rPr>
              <a:t>morphological</a:t>
            </a:r>
            <a:r>
              <a:rPr sz="2500" spc="114" dirty="0">
                <a:latin typeface="Times New Roman"/>
                <a:cs typeface="Times New Roman"/>
              </a:rPr>
              <a:t> </a:t>
            </a:r>
            <a:r>
              <a:rPr sz="2500" dirty="0">
                <a:latin typeface="Times New Roman"/>
                <a:cs typeface="Times New Roman"/>
              </a:rPr>
              <a:t>operations,</a:t>
            </a:r>
            <a:r>
              <a:rPr sz="2500" spc="120" dirty="0">
                <a:latin typeface="Times New Roman"/>
                <a:cs typeface="Times New Roman"/>
              </a:rPr>
              <a:t> </a:t>
            </a:r>
            <a:r>
              <a:rPr sz="2500" dirty="0">
                <a:latin typeface="Times New Roman"/>
                <a:cs typeface="Times New Roman"/>
              </a:rPr>
              <a:t>PCA</a:t>
            </a:r>
            <a:r>
              <a:rPr sz="2500" spc="-40" dirty="0">
                <a:latin typeface="Times New Roman"/>
                <a:cs typeface="Times New Roman"/>
              </a:rPr>
              <a:t> </a:t>
            </a:r>
            <a:r>
              <a:rPr sz="2500" dirty="0">
                <a:latin typeface="Times New Roman"/>
                <a:cs typeface="Times New Roman"/>
              </a:rPr>
              <a:t>for</a:t>
            </a:r>
            <a:r>
              <a:rPr sz="2500" spc="114" dirty="0">
                <a:latin typeface="Times New Roman"/>
                <a:cs typeface="Times New Roman"/>
              </a:rPr>
              <a:t> </a:t>
            </a:r>
            <a:r>
              <a:rPr sz="2500" spc="-10" dirty="0">
                <a:latin typeface="Times New Roman"/>
                <a:cs typeface="Times New Roman"/>
              </a:rPr>
              <a:t>dimensionality </a:t>
            </a:r>
            <a:r>
              <a:rPr sz="2500" dirty="0">
                <a:latin typeface="Times New Roman"/>
                <a:cs typeface="Times New Roman"/>
              </a:rPr>
              <a:t>reduction,</a:t>
            </a:r>
            <a:r>
              <a:rPr sz="2500" spc="325" dirty="0">
                <a:latin typeface="Times New Roman"/>
                <a:cs typeface="Times New Roman"/>
              </a:rPr>
              <a:t> </a:t>
            </a:r>
            <a:r>
              <a:rPr sz="2500" dirty="0">
                <a:latin typeface="Times New Roman"/>
                <a:cs typeface="Times New Roman"/>
              </a:rPr>
              <a:t>and</a:t>
            </a:r>
            <a:r>
              <a:rPr sz="2500" spc="325" dirty="0">
                <a:latin typeface="Times New Roman"/>
                <a:cs typeface="Times New Roman"/>
              </a:rPr>
              <a:t> </a:t>
            </a:r>
            <a:r>
              <a:rPr sz="2500" dirty="0">
                <a:latin typeface="Times New Roman"/>
                <a:cs typeface="Times New Roman"/>
              </a:rPr>
              <a:t>the</a:t>
            </a:r>
            <a:r>
              <a:rPr sz="2500" spc="325" dirty="0">
                <a:latin typeface="Times New Roman"/>
                <a:cs typeface="Times New Roman"/>
              </a:rPr>
              <a:t> </a:t>
            </a:r>
            <a:r>
              <a:rPr sz="2500" dirty="0">
                <a:latin typeface="Times New Roman"/>
                <a:cs typeface="Times New Roman"/>
              </a:rPr>
              <a:t>utilization</a:t>
            </a:r>
            <a:r>
              <a:rPr sz="2500" spc="335" dirty="0">
                <a:latin typeface="Times New Roman"/>
                <a:cs typeface="Times New Roman"/>
              </a:rPr>
              <a:t> </a:t>
            </a:r>
            <a:r>
              <a:rPr sz="2500" dirty="0">
                <a:latin typeface="Times New Roman"/>
                <a:cs typeface="Times New Roman"/>
              </a:rPr>
              <a:t>of</a:t>
            </a:r>
            <a:r>
              <a:rPr sz="2500" spc="340" dirty="0">
                <a:latin typeface="Times New Roman"/>
                <a:cs typeface="Times New Roman"/>
              </a:rPr>
              <a:t> </a:t>
            </a:r>
            <a:r>
              <a:rPr sz="2500" dirty="0">
                <a:latin typeface="Times New Roman"/>
                <a:cs typeface="Times New Roman"/>
              </a:rPr>
              <a:t>a</a:t>
            </a:r>
            <a:r>
              <a:rPr sz="2500" spc="335" dirty="0">
                <a:latin typeface="Times New Roman"/>
                <a:cs typeface="Times New Roman"/>
              </a:rPr>
              <a:t> </a:t>
            </a:r>
            <a:r>
              <a:rPr sz="2500" dirty="0">
                <a:latin typeface="Times New Roman"/>
                <a:cs typeface="Times New Roman"/>
              </a:rPr>
              <a:t>BPNN</a:t>
            </a:r>
            <a:r>
              <a:rPr sz="2500" spc="340" dirty="0">
                <a:latin typeface="Times New Roman"/>
                <a:cs typeface="Times New Roman"/>
              </a:rPr>
              <a:t> </a:t>
            </a:r>
            <a:r>
              <a:rPr sz="2500" dirty="0">
                <a:latin typeface="Times New Roman"/>
                <a:cs typeface="Times New Roman"/>
              </a:rPr>
              <a:t>classifier</a:t>
            </a:r>
            <a:r>
              <a:rPr sz="2500" spc="340" dirty="0">
                <a:latin typeface="Times New Roman"/>
                <a:cs typeface="Times New Roman"/>
              </a:rPr>
              <a:t> </a:t>
            </a:r>
            <a:r>
              <a:rPr sz="2500" dirty="0">
                <a:latin typeface="Times New Roman"/>
                <a:cs typeface="Times New Roman"/>
              </a:rPr>
              <a:t>contribute</a:t>
            </a:r>
            <a:r>
              <a:rPr sz="2500" spc="335" dirty="0">
                <a:latin typeface="Times New Roman"/>
                <a:cs typeface="Times New Roman"/>
              </a:rPr>
              <a:t> </a:t>
            </a:r>
            <a:r>
              <a:rPr sz="2500" dirty="0">
                <a:latin typeface="Times New Roman"/>
                <a:cs typeface="Times New Roman"/>
              </a:rPr>
              <a:t>to</a:t>
            </a:r>
            <a:r>
              <a:rPr sz="2500" spc="340" dirty="0">
                <a:latin typeface="Times New Roman"/>
                <a:cs typeface="Times New Roman"/>
              </a:rPr>
              <a:t> </a:t>
            </a:r>
            <a:r>
              <a:rPr sz="2500" spc="-25" dirty="0">
                <a:latin typeface="Times New Roman"/>
                <a:cs typeface="Times New Roman"/>
              </a:rPr>
              <a:t>the </a:t>
            </a:r>
            <a:r>
              <a:rPr sz="2500" dirty="0">
                <a:latin typeface="Times New Roman"/>
                <a:cs typeface="Times New Roman"/>
              </a:rPr>
              <a:t>system's</a:t>
            </a:r>
            <a:r>
              <a:rPr sz="2500" spc="-75" dirty="0">
                <a:latin typeface="Times New Roman"/>
                <a:cs typeface="Times New Roman"/>
              </a:rPr>
              <a:t> </a:t>
            </a:r>
            <a:r>
              <a:rPr sz="2500" dirty="0">
                <a:latin typeface="Times New Roman"/>
                <a:cs typeface="Times New Roman"/>
              </a:rPr>
              <a:t>reliability</a:t>
            </a:r>
            <a:r>
              <a:rPr sz="2500" spc="-75" dirty="0">
                <a:latin typeface="Times New Roman"/>
                <a:cs typeface="Times New Roman"/>
              </a:rPr>
              <a:t> </a:t>
            </a:r>
            <a:r>
              <a:rPr sz="2500" dirty="0">
                <a:latin typeface="Times New Roman"/>
                <a:cs typeface="Times New Roman"/>
              </a:rPr>
              <a:t>and</a:t>
            </a:r>
            <a:r>
              <a:rPr sz="2500" spc="-70" dirty="0">
                <a:latin typeface="Times New Roman"/>
                <a:cs typeface="Times New Roman"/>
              </a:rPr>
              <a:t> </a:t>
            </a:r>
            <a:r>
              <a:rPr sz="2500" spc="-10" dirty="0">
                <a:latin typeface="Times New Roman"/>
                <a:cs typeface="Times New Roman"/>
              </a:rPr>
              <a:t>efficiency.</a:t>
            </a:r>
            <a:endParaRPr sz="2500" dirty="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2430" rIns="0" bIns="0" rtlCol="0">
            <a:spAutoFit/>
          </a:bodyPr>
          <a:lstStyle/>
          <a:p>
            <a:pPr marL="438150">
              <a:lnSpc>
                <a:spcPct val="100000"/>
              </a:lnSpc>
              <a:spcBef>
                <a:spcPts val="100"/>
              </a:spcBef>
            </a:pPr>
            <a:r>
              <a:rPr spc="-10" dirty="0"/>
              <a:t>References</a:t>
            </a:r>
          </a:p>
        </p:txBody>
      </p:sp>
      <p:sp>
        <p:nvSpPr>
          <p:cNvPr id="3" name="object 3"/>
          <p:cNvSpPr txBox="1"/>
          <p:nvPr/>
        </p:nvSpPr>
        <p:spPr>
          <a:xfrm>
            <a:off x="1450339" y="1414272"/>
            <a:ext cx="9444355" cy="3343031"/>
          </a:xfrm>
          <a:prstGeom prst="rect">
            <a:avLst/>
          </a:prstGeom>
        </p:spPr>
        <p:txBody>
          <a:bodyPr vert="horz" wrap="square" lIns="0" tIns="12700" rIns="0" bIns="0" rtlCol="0">
            <a:spAutoFit/>
          </a:bodyPr>
          <a:lstStyle/>
          <a:p>
            <a:pPr marL="12700" marR="5080" algn="just">
              <a:lnSpc>
                <a:spcPct val="150000"/>
              </a:lnSpc>
              <a:spcBef>
                <a:spcPts val="100"/>
              </a:spcBef>
              <a:tabLst>
                <a:tab pos="373380" algn="l"/>
              </a:tabLst>
            </a:pPr>
            <a:r>
              <a:rPr lang="en-IN" sz="2000" dirty="0">
                <a:solidFill>
                  <a:srgbClr val="181B0E"/>
                </a:solidFill>
                <a:latin typeface="Times New Roman"/>
                <a:cs typeface="Times New Roman"/>
              </a:rPr>
              <a:t>[1] </a:t>
            </a:r>
            <a:r>
              <a:rPr sz="2000" dirty="0">
                <a:solidFill>
                  <a:srgbClr val="181B0E"/>
                </a:solidFill>
                <a:latin typeface="Times New Roman"/>
                <a:cs typeface="Times New Roman"/>
              </a:rPr>
              <a:t>Hasan</a:t>
            </a:r>
            <a:r>
              <a:rPr sz="2000" spc="50" dirty="0">
                <a:solidFill>
                  <a:srgbClr val="181B0E"/>
                </a:solidFill>
                <a:latin typeface="Times New Roman"/>
                <a:cs typeface="Times New Roman"/>
              </a:rPr>
              <a:t> </a:t>
            </a:r>
            <a:r>
              <a:rPr sz="2000" dirty="0">
                <a:solidFill>
                  <a:srgbClr val="181B0E"/>
                </a:solidFill>
                <a:latin typeface="Times New Roman"/>
                <a:cs typeface="Times New Roman"/>
              </a:rPr>
              <a:t>H,</a:t>
            </a:r>
            <a:r>
              <a:rPr sz="2000" spc="-70" dirty="0">
                <a:solidFill>
                  <a:srgbClr val="181B0E"/>
                </a:solidFill>
                <a:latin typeface="Times New Roman"/>
                <a:cs typeface="Times New Roman"/>
              </a:rPr>
              <a:t> </a:t>
            </a:r>
            <a:r>
              <a:rPr sz="2000" dirty="0">
                <a:solidFill>
                  <a:srgbClr val="181B0E"/>
                </a:solidFill>
                <a:latin typeface="Times New Roman"/>
                <a:cs typeface="Times New Roman"/>
              </a:rPr>
              <a:t>Abdul-Kareem</a:t>
            </a:r>
            <a:r>
              <a:rPr sz="2000" spc="50" dirty="0">
                <a:solidFill>
                  <a:srgbClr val="181B0E"/>
                </a:solidFill>
                <a:latin typeface="Times New Roman"/>
                <a:cs typeface="Times New Roman"/>
              </a:rPr>
              <a:t> </a:t>
            </a:r>
            <a:r>
              <a:rPr sz="2000" dirty="0">
                <a:solidFill>
                  <a:srgbClr val="181B0E"/>
                </a:solidFill>
                <a:latin typeface="Times New Roman"/>
                <a:cs typeface="Times New Roman"/>
              </a:rPr>
              <a:t>S.</a:t>
            </a:r>
            <a:r>
              <a:rPr sz="2000" spc="50" dirty="0">
                <a:solidFill>
                  <a:srgbClr val="181B0E"/>
                </a:solidFill>
                <a:latin typeface="Times New Roman"/>
                <a:cs typeface="Times New Roman"/>
              </a:rPr>
              <a:t> </a:t>
            </a:r>
            <a:r>
              <a:rPr sz="2000" dirty="0">
                <a:solidFill>
                  <a:srgbClr val="181B0E"/>
                </a:solidFill>
                <a:latin typeface="Times New Roman"/>
                <a:cs typeface="Times New Roman"/>
              </a:rPr>
              <a:t>Fingerprint</a:t>
            </a:r>
            <a:r>
              <a:rPr sz="2000" spc="50" dirty="0">
                <a:solidFill>
                  <a:srgbClr val="181B0E"/>
                </a:solidFill>
                <a:latin typeface="Times New Roman"/>
                <a:cs typeface="Times New Roman"/>
              </a:rPr>
              <a:t> </a:t>
            </a:r>
            <a:r>
              <a:rPr sz="2000" dirty="0">
                <a:solidFill>
                  <a:srgbClr val="181B0E"/>
                </a:solidFill>
                <a:latin typeface="Times New Roman"/>
                <a:cs typeface="Times New Roman"/>
              </a:rPr>
              <a:t>image</a:t>
            </a:r>
            <a:r>
              <a:rPr sz="2000" spc="60" dirty="0">
                <a:solidFill>
                  <a:srgbClr val="181B0E"/>
                </a:solidFill>
                <a:latin typeface="Times New Roman"/>
                <a:cs typeface="Times New Roman"/>
              </a:rPr>
              <a:t> </a:t>
            </a:r>
            <a:r>
              <a:rPr sz="2000" dirty="0">
                <a:solidFill>
                  <a:srgbClr val="181B0E"/>
                </a:solidFill>
                <a:latin typeface="Times New Roman"/>
                <a:cs typeface="Times New Roman"/>
              </a:rPr>
              <a:t>enhancement</a:t>
            </a:r>
            <a:r>
              <a:rPr sz="2000" spc="50" dirty="0">
                <a:solidFill>
                  <a:srgbClr val="181B0E"/>
                </a:solidFill>
                <a:latin typeface="Times New Roman"/>
                <a:cs typeface="Times New Roman"/>
              </a:rPr>
              <a:t> </a:t>
            </a:r>
            <a:r>
              <a:rPr sz="2000" dirty="0">
                <a:solidFill>
                  <a:srgbClr val="181B0E"/>
                </a:solidFill>
                <a:latin typeface="Times New Roman"/>
                <a:cs typeface="Times New Roman"/>
              </a:rPr>
              <a:t>and</a:t>
            </a:r>
            <a:r>
              <a:rPr sz="2000" spc="50" dirty="0">
                <a:solidFill>
                  <a:srgbClr val="181B0E"/>
                </a:solidFill>
                <a:latin typeface="Times New Roman"/>
                <a:cs typeface="Times New Roman"/>
              </a:rPr>
              <a:t> </a:t>
            </a:r>
            <a:r>
              <a:rPr sz="2000" dirty="0">
                <a:solidFill>
                  <a:srgbClr val="181B0E"/>
                </a:solidFill>
                <a:latin typeface="Times New Roman"/>
                <a:cs typeface="Times New Roman"/>
              </a:rPr>
              <a:t>recognition</a:t>
            </a:r>
            <a:r>
              <a:rPr sz="2000" spc="55" dirty="0">
                <a:solidFill>
                  <a:srgbClr val="181B0E"/>
                </a:solidFill>
                <a:latin typeface="Times New Roman"/>
                <a:cs typeface="Times New Roman"/>
              </a:rPr>
              <a:t> </a:t>
            </a:r>
            <a:r>
              <a:rPr sz="2000" spc="-10" dirty="0">
                <a:solidFill>
                  <a:srgbClr val="181B0E"/>
                </a:solidFill>
                <a:latin typeface="Times New Roman"/>
                <a:cs typeface="Times New Roman"/>
              </a:rPr>
              <a:t>algorithms: </a:t>
            </a:r>
            <a:r>
              <a:rPr sz="2000" dirty="0">
                <a:solidFill>
                  <a:srgbClr val="181B0E"/>
                </a:solidFill>
                <a:latin typeface="Times New Roman"/>
                <a:cs typeface="Times New Roman"/>
              </a:rPr>
              <a:t>a</a:t>
            </a:r>
            <a:r>
              <a:rPr sz="2000" spc="-40" dirty="0">
                <a:solidFill>
                  <a:srgbClr val="181B0E"/>
                </a:solidFill>
                <a:latin typeface="Times New Roman"/>
                <a:cs typeface="Times New Roman"/>
              </a:rPr>
              <a:t> </a:t>
            </a:r>
            <a:r>
              <a:rPr sz="2000" spc="-10" dirty="0">
                <a:solidFill>
                  <a:srgbClr val="181B0E"/>
                </a:solidFill>
                <a:latin typeface="Times New Roman"/>
                <a:cs typeface="Times New Roman"/>
              </a:rPr>
              <a:t>survey.</a:t>
            </a:r>
            <a:r>
              <a:rPr sz="2000" spc="-30" dirty="0">
                <a:solidFill>
                  <a:srgbClr val="181B0E"/>
                </a:solidFill>
                <a:latin typeface="Times New Roman"/>
                <a:cs typeface="Times New Roman"/>
              </a:rPr>
              <a:t> </a:t>
            </a:r>
            <a:r>
              <a:rPr sz="2000" dirty="0">
                <a:solidFill>
                  <a:srgbClr val="181B0E"/>
                </a:solidFill>
                <a:latin typeface="Times New Roman"/>
                <a:cs typeface="Times New Roman"/>
              </a:rPr>
              <a:t>Neural</a:t>
            </a:r>
            <a:r>
              <a:rPr sz="2000" spc="-25" dirty="0">
                <a:solidFill>
                  <a:srgbClr val="181B0E"/>
                </a:solidFill>
                <a:latin typeface="Times New Roman"/>
                <a:cs typeface="Times New Roman"/>
              </a:rPr>
              <a:t> </a:t>
            </a:r>
            <a:r>
              <a:rPr sz="2000" spc="-10" dirty="0">
                <a:solidFill>
                  <a:srgbClr val="181B0E"/>
                </a:solidFill>
                <a:latin typeface="Times New Roman"/>
                <a:cs typeface="Times New Roman"/>
              </a:rPr>
              <a:t>Comput</a:t>
            </a:r>
            <a:r>
              <a:rPr sz="2000" spc="-120" dirty="0">
                <a:solidFill>
                  <a:srgbClr val="181B0E"/>
                </a:solidFill>
                <a:latin typeface="Times New Roman"/>
                <a:cs typeface="Times New Roman"/>
              </a:rPr>
              <a:t> </a:t>
            </a:r>
            <a:r>
              <a:rPr sz="2000" dirty="0">
                <a:solidFill>
                  <a:srgbClr val="181B0E"/>
                </a:solidFill>
                <a:latin typeface="Times New Roman"/>
                <a:cs typeface="Times New Roman"/>
              </a:rPr>
              <a:t>Appl</a:t>
            </a:r>
            <a:r>
              <a:rPr sz="2000" spc="-30" dirty="0">
                <a:solidFill>
                  <a:srgbClr val="181B0E"/>
                </a:solidFill>
                <a:latin typeface="Times New Roman"/>
                <a:cs typeface="Times New Roman"/>
              </a:rPr>
              <a:t> </a:t>
            </a:r>
            <a:r>
              <a:rPr sz="2000" spc="-10" dirty="0">
                <a:solidFill>
                  <a:srgbClr val="181B0E"/>
                </a:solidFill>
                <a:latin typeface="Times New Roman"/>
                <a:cs typeface="Times New Roman"/>
              </a:rPr>
              <a:t>2013;(23):1605–10.</a:t>
            </a:r>
            <a:endParaRPr lang="en-IN" sz="2000" spc="-10" dirty="0">
              <a:latin typeface="Times New Roman"/>
              <a:cs typeface="Times New Roman"/>
            </a:endParaRPr>
          </a:p>
          <a:p>
            <a:pPr marL="12700" marR="5080" algn="just">
              <a:lnSpc>
                <a:spcPct val="150000"/>
              </a:lnSpc>
              <a:spcBef>
                <a:spcPts val="100"/>
              </a:spcBef>
              <a:tabLst>
                <a:tab pos="373380" algn="l"/>
              </a:tabLst>
            </a:pPr>
            <a:r>
              <a:rPr lang="en-IN" sz="2000" spc="-10" dirty="0">
                <a:solidFill>
                  <a:srgbClr val="181B0E"/>
                </a:solidFill>
                <a:latin typeface="Times New Roman"/>
                <a:cs typeface="Times New Roman"/>
              </a:rPr>
              <a:t>[2] </a:t>
            </a:r>
            <a:r>
              <a:rPr sz="2000" dirty="0">
                <a:solidFill>
                  <a:srgbClr val="181B0E"/>
                </a:solidFill>
                <a:latin typeface="Times New Roman"/>
                <a:cs typeface="Times New Roman"/>
              </a:rPr>
              <a:t>Win</a:t>
            </a:r>
            <a:r>
              <a:rPr sz="2000" spc="155" dirty="0">
                <a:solidFill>
                  <a:srgbClr val="181B0E"/>
                </a:solidFill>
                <a:latin typeface="Times New Roman"/>
                <a:cs typeface="Times New Roman"/>
              </a:rPr>
              <a:t> </a:t>
            </a:r>
            <a:r>
              <a:rPr sz="2000" dirty="0">
                <a:solidFill>
                  <a:srgbClr val="181B0E"/>
                </a:solidFill>
                <a:latin typeface="Times New Roman"/>
                <a:cs typeface="Times New Roman"/>
              </a:rPr>
              <a:t>KN,</a:t>
            </a:r>
            <a:r>
              <a:rPr sz="2000" spc="155" dirty="0">
                <a:solidFill>
                  <a:srgbClr val="181B0E"/>
                </a:solidFill>
                <a:latin typeface="Times New Roman"/>
                <a:cs typeface="Times New Roman"/>
              </a:rPr>
              <a:t> </a:t>
            </a:r>
            <a:r>
              <a:rPr sz="2000" dirty="0">
                <a:solidFill>
                  <a:srgbClr val="181B0E"/>
                </a:solidFill>
                <a:latin typeface="Times New Roman"/>
                <a:cs typeface="Times New Roman"/>
              </a:rPr>
              <a:t>Li</a:t>
            </a:r>
            <a:r>
              <a:rPr sz="2000" spc="160" dirty="0">
                <a:solidFill>
                  <a:srgbClr val="181B0E"/>
                </a:solidFill>
                <a:latin typeface="Times New Roman"/>
                <a:cs typeface="Times New Roman"/>
              </a:rPr>
              <a:t> </a:t>
            </a:r>
            <a:r>
              <a:rPr sz="2000" dirty="0">
                <a:solidFill>
                  <a:srgbClr val="181B0E"/>
                </a:solidFill>
                <a:latin typeface="Times New Roman"/>
                <a:cs typeface="Times New Roman"/>
              </a:rPr>
              <a:t>K,</a:t>
            </a:r>
            <a:r>
              <a:rPr sz="2000" spc="170" dirty="0">
                <a:solidFill>
                  <a:srgbClr val="181B0E"/>
                </a:solidFill>
                <a:latin typeface="Times New Roman"/>
                <a:cs typeface="Times New Roman"/>
              </a:rPr>
              <a:t> </a:t>
            </a:r>
            <a:r>
              <a:rPr sz="2000" dirty="0">
                <a:solidFill>
                  <a:srgbClr val="181B0E"/>
                </a:solidFill>
                <a:latin typeface="Times New Roman"/>
                <a:cs typeface="Times New Roman"/>
              </a:rPr>
              <a:t>Chen</a:t>
            </a:r>
            <a:r>
              <a:rPr sz="2000" spc="165" dirty="0">
                <a:solidFill>
                  <a:srgbClr val="181B0E"/>
                </a:solidFill>
                <a:latin typeface="Times New Roman"/>
                <a:cs typeface="Times New Roman"/>
              </a:rPr>
              <a:t> </a:t>
            </a:r>
            <a:r>
              <a:rPr sz="2000" dirty="0">
                <a:solidFill>
                  <a:srgbClr val="181B0E"/>
                </a:solidFill>
                <a:latin typeface="Times New Roman"/>
                <a:cs typeface="Times New Roman"/>
              </a:rPr>
              <a:t>J,</a:t>
            </a:r>
            <a:r>
              <a:rPr sz="2000" spc="170" dirty="0">
                <a:solidFill>
                  <a:srgbClr val="181B0E"/>
                </a:solidFill>
                <a:latin typeface="Times New Roman"/>
                <a:cs typeface="Times New Roman"/>
              </a:rPr>
              <a:t> </a:t>
            </a:r>
            <a:r>
              <a:rPr sz="2000" dirty="0">
                <a:solidFill>
                  <a:srgbClr val="181B0E"/>
                </a:solidFill>
                <a:latin typeface="Times New Roman"/>
                <a:cs typeface="Times New Roman"/>
              </a:rPr>
              <a:t>Viger</a:t>
            </a:r>
            <a:r>
              <a:rPr sz="2000" spc="170" dirty="0">
                <a:solidFill>
                  <a:srgbClr val="181B0E"/>
                </a:solidFill>
                <a:latin typeface="Times New Roman"/>
                <a:cs typeface="Times New Roman"/>
              </a:rPr>
              <a:t> </a:t>
            </a:r>
            <a:r>
              <a:rPr sz="2000" dirty="0">
                <a:solidFill>
                  <a:srgbClr val="181B0E"/>
                </a:solidFill>
                <a:latin typeface="Times New Roman"/>
                <a:cs typeface="Times New Roman"/>
              </a:rPr>
              <a:t>PF,</a:t>
            </a:r>
            <a:r>
              <a:rPr sz="2000" spc="165" dirty="0">
                <a:solidFill>
                  <a:srgbClr val="181B0E"/>
                </a:solidFill>
                <a:latin typeface="Times New Roman"/>
                <a:cs typeface="Times New Roman"/>
              </a:rPr>
              <a:t> </a:t>
            </a:r>
            <a:r>
              <a:rPr sz="2000" dirty="0">
                <a:solidFill>
                  <a:srgbClr val="181B0E"/>
                </a:solidFill>
                <a:latin typeface="Times New Roman"/>
                <a:cs typeface="Times New Roman"/>
              </a:rPr>
              <a:t>Li</a:t>
            </a:r>
            <a:r>
              <a:rPr sz="2000" spc="170" dirty="0">
                <a:solidFill>
                  <a:srgbClr val="181B0E"/>
                </a:solidFill>
                <a:latin typeface="Times New Roman"/>
                <a:cs typeface="Times New Roman"/>
              </a:rPr>
              <a:t> </a:t>
            </a:r>
            <a:r>
              <a:rPr sz="2000" dirty="0">
                <a:solidFill>
                  <a:srgbClr val="181B0E"/>
                </a:solidFill>
                <a:latin typeface="Times New Roman"/>
                <a:cs typeface="Times New Roman"/>
              </a:rPr>
              <a:t>K.</a:t>
            </a:r>
            <a:r>
              <a:rPr sz="2000" spc="170" dirty="0">
                <a:solidFill>
                  <a:srgbClr val="181B0E"/>
                </a:solidFill>
                <a:latin typeface="Times New Roman"/>
                <a:cs typeface="Times New Roman"/>
              </a:rPr>
              <a:t> </a:t>
            </a:r>
            <a:r>
              <a:rPr sz="2000" spc="50" dirty="0">
                <a:solidFill>
                  <a:srgbClr val="181B0E"/>
                </a:solidFill>
                <a:latin typeface="Times New Roman"/>
                <a:cs typeface="Times New Roman"/>
              </a:rPr>
              <a:t>Fingerprint</a:t>
            </a:r>
            <a:r>
              <a:rPr sz="2000" spc="165" dirty="0">
                <a:solidFill>
                  <a:srgbClr val="181B0E"/>
                </a:solidFill>
                <a:latin typeface="Times New Roman"/>
                <a:cs typeface="Times New Roman"/>
              </a:rPr>
              <a:t> </a:t>
            </a:r>
            <a:r>
              <a:rPr sz="2000" spc="50" dirty="0">
                <a:solidFill>
                  <a:srgbClr val="181B0E"/>
                </a:solidFill>
                <a:latin typeface="Times New Roman"/>
                <a:cs typeface="Times New Roman"/>
              </a:rPr>
              <a:t>classification</a:t>
            </a:r>
            <a:r>
              <a:rPr sz="2000" spc="170" dirty="0">
                <a:solidFill>
                  <a:srgbClr val="181B0E"/>
                </a:solidFill>
                <a:latin typeface="Times New Roman"/>
                <a:cs typeface="Times New Roman"/>
              </a:rPr>
              <a:t> </a:t>
            </a:r>
            <a:r>
              <a:rPr sz="2000" dirty="0">
                <a:solidFill>
                  <a:srgbClr val="181B0E"/>
                </a:solidFill>
                <a:latin typeface="Times New Roman"/>
                <a:cs typeface="Times New Roman"/>
              </a:rPr>
              <a:t>and</a:t>
            </a:r>
            <a:r>
              <a:rPr sz="2000" spc="170" dirty="0">
                <a:solidFill>
                  <a:srgbClr val="181B0E"/>
                </a:solidFill>
                <a:latin typeface="Times New Roman"/>
                <a:cs typeface="Times New Roman"/>
              </a:rPr>
              <a:t> </a:t>
            </a:r>
            <a:r>
              <a:rPr sz="2000" spc="40" dirty="0">
                <a:solidFill>
                  <a:srgbClr val="181B0E"/>
                </a:solidFill>
                <a:latin typeface="Times New Roman"/>
                <a:cs typeface="Times New Roman"/>
              </a:rPr>
              <a:t>identification </a:t>
            </a:r>
            <a:r>
              <a:rPr sz="2000" dirty="0">
                <a:solidFill>
                  <a:srgbClr val="181B0E"/>
                </a:solidFill>
                <a:latin typeface="Times New Roman"/>
                <a:cs typeface="Times New Roman"/>
              </a:rPr>
              <a:t>algorithms</a:t>
            </a:r>
            <a:r>
              <a:rPr sz="2000" spc="-30" dirty="0">
                <a:solidFill>
                  <a:srgbClr val="181B0E"/>
                </a:solidFill>
                <a:latin typeface="Times New Roman"/>
                <a:cs typeface="Times New Roman"/>
              </a:rPr>
              <a:t> </a:t>
            </a:r>
            <a:r>
              <a:rPr sz="2000" dirty="0">
                <a:solidFill>
                  <a:srgbClr val="181B0E"/>
                </a:solidFill>
                <a:latin typeface="Times New Roman"/>
                <a:cs typeface="Times New Roman"/>
              </a:rPr>
              <a:t>for</a:t>
            </a:r>
            <a:r>
              <a:rPr sz="2000" spc="-25" dirty="0">
                <a:solidFill>
                  <a:srgbClr val="181B0E"/>
                </a:solidFill>
                <a:latin typeface="Times New Roman"/>
                <a:cs typeface="Times New Roman"/>
              </a:rPr>
              <a:t> </a:t>
            </a:r>
            <a:r>
              <a:rPr sz="2000" dirty="0">
                <a:solidFill>
                  <a:srgbClr val="181B0E"/>
                </a:solidFill>
                <a:latin typeface="Times New Roman"/>
                <a:cs typeface="Times New Roman"/>
              </a:rPr>
              <a:t>criminal</a:t>
            </a:r>
            <a:r>
              <a:rPr sz="2000" spc="-30" dirty="0">
                <a:solidFill>
                  <a:srgbClr val="181B0E"/>
                </a:solidFill>
                <a:latin typeface="Times New Roman"/>
                <a:cs typeface="Times New Roman"/>
              </a:rPr>
              <a:t> </a:t>
            </a:r>
            <a:r>
              <a:rPr sz="2000" dirty="0">
                <a:solidFill>
                  <a:srgbClr val="181B0E"/>
                </a:solidFill>
                <a:latin typeface="Times New Roman"/>
                <a:cs typeface="Times New Roman"/>
              </a:rPr>
              <a:t>investigation:</a:t>
            </a:r>
            <a:r>
              <a:rPr sz="2000" spc="-25" dirty="0">
                <a:solidFill>
                  <a:srgbClr val="181B0E"/>
                </a:solidFill>
                <a:latin typeface="Times New Roman"/>
                <a:cs typeface="Times New Roman"/>
              </a:rPr>
              <a:t> </a:t>
            </a:r>
            <a:r>
              <a:rPr sz="2000" dirty="0">
                <a:solidFill>
                  <a:srgbClr val="181B0E"/>
                </a:solidFill>
                <a:latin typeface="Times New Roman"/>
                <a:cs typeface="Times New Roman"/>
              </a:rPr>
              <a:t>a</a:t>
            </a:r>
            <a:r>
              <a:rPr sz="2000" spc="-25" dirty="0">
                <a:solidFill>
                  <a:srgbClr val="181B0E"/>
                </a:solidFill>
                <a:latin typeface="Times New Roman"/>
                <a:cs typeface="Times New Roman"/>
              </a:rPr>
              <a:t> </a:t>
            </a:r>
            <a:r>
              <a:rPr sz="2000" spc="-10" dirty="0">
                <a:solidFill>
                  <a:srgbClr val="181B0E"/>
                </a:solidFill>
                <a:latin typeface="Times New Roman"/>
                <a:cs typeface="Times New Roman"/>
              </a:rPr>
              <a:t>survey.</a:t>
            </a:r>
            <a:r>
              <a:rPr sz="2000" spc="-25" dirty="0">
                <a:solidFill>
                  <a:srgbClr val="181B0E"/>
                </a:solidFill>
                <a:latin typeface="Times New Roman"/>
                <a:cs typeface="Times New Roman"/>
              </a:rPr>
              <a:t> </a:t>
            </a:r>
            <a:r>
              <a:rPr sz="2000" dirty="0">
                <a:solidFill>
                  <a:srgbClr val="181B0E"/>
                </a:solidFill>
                <a:latin typeface="Times New Roman"/>
                <a:cs typeface="Times New Roman"/>
              </a:rPr>
              <a:t>Fut</a:t>
            </a:r>
            <a:r>
              <a:rPr sz="2000" spc="-30" dirty="0">
                <a:solidFill>
                  <a:srgbClr val="181B0E"/>
                </a:solidFill>
                <a:latin typeface="Times New Roman"/>
                <a:cs typeface="Times New Roman"/>
              </a:rPr>
              <a:t> </a:t>
            </a:r>
            <a:r>
              <a:rPr sz="2000" dirty="0">
                <a:solidFill>
                  <a:srgbClr val="181B0E"/>
                </a:solidFill>
                <a:latin typeface="Times New Roman"/>
                <a:cs typeface="Times New Roman"/>
              </a:rPr>
              <a:t>Gener</a:t>
            </a:r>
            <a:r>
              <a:rPr sz="2000" spc="-25" dirty="0">
                <a:solidFill>
                  <a:srgbClr val="181B0E"/>
                </a:solidFill>
                <a:latin typeface="Times New Roman"/>
                <a:cs typeface="Times New Roman"/>
              </a:rPr>
              <a:t> </a:t>
            </a:r>
            <a:r>
              <a:rPr sz="2000" dirty="0">
                <a:solidFill>
                  <a:srgbClr val="181B0E"/>
                </a:solidFill>
                <a:latin typeface="Times New Roman"/>
                <a:cs typeface="Times New Roman"/>
              </a:rPr>
              <a:t>Comput</a:t>
            </a:r>
            <a:r>
              <a:rPr sz="2000" spc="-30" dirty="0">
                <a:solidFill>
                  <a:srgbClr val="181B0E"/>
                </a:solidFill>
                <a:latin typeface="Times New Roman"/>
                <a:cs typeface="Times New Roman"/>
              </a:rPr>
              <a:t> </a:t>
            </a:r>
            <a:r>
              <a:rPr sz="2000" dirty="0">
                <a:solidFill>
                  <a:srgbClr val="181B0E"/>
                </a:solidFill>
                <a:latin typeface="Times New Roman"/>
                <a:cs typeface="Times New Roman"/>
              </a:rPr>
              <a:t>Syst</a:t>
            </a:r>
            <a:r>
              <a:rPr sz="2000" spc="-25" dirty="0">
                <a:solidFill>
                  <a:srgbClr val="181B0E"/>
                </a:solidFill>
                <a:latin typeface="Times New Roman"/>
                <a:cs typeface="Times New Roman"/>
              </a:rPr>
              <a:t> </a:t>
            </a:r>
            <a:r>
              <a:rPr sz="2000" dirty="0">
                <a:solidFill>
                  <a:srgbClr val="181B0E"/>
                </a:solidFill>
                <a:latin typeface="Times New Roman"/>
                <a:cs typeface="Times New Roman"/>
              </a:rPr>
              <a:t>2020;</a:t>
            </a:r>
            <a:r>
              <a:rPr sz="2000" spc="-25" dirty="0">
                <a:solidFill>
                  <a:srgbClr val="181B0E"/>
                </a:solidFill>
                <a:latin typeface="Times New Roman"/>
                <a:cs typeface="Times New Roman"/>
              </a:rPr>
              <a:t> </a:t>
            </a:r>
            <a:r>
              <a:rPr sz="2000" spc="-10" dirty="0">
                <a:solidFill>
                  <a:srgbClr val="181B0E"/>
                </a:solidFill>
                <a:latin typeface="Times New Roman"/>
                <a:cs typeface="Times New Roman"/>
              </a:rPr>
              <a:t>110:758–71.</a:t>
            </a:r>
            <a:endParaRPr sz="2000" dirty="0">
              <a:latin typeface="Times New Roman"/>
              <a:cs typeface="Times New Roman"/>
            </a:endParaRPr>
          </a:p>
          <a:p>
            <a:pPr marL="12700" marR="5080" algn="just">
              <a:lnSpc>
                <a:spcPct val="150000"/>
              </a:lnSpc>
              <a:spcBef>
                <a:spcPts val="1200"/>
              </a:spcBef>
              <a:tabLst>
                <a:tab pos="375920" algn="l"/>
              </a:tabLst>
            </a:pPr>
            <a:r>
              <a:rPr lang="en-IN" sz="2000" dirty="0">
                <a:solidFill>
                  <a:srgbClr val="181B0E"/>
                </a:solidFill>
                <a:latin typeface="Times New Roman"/>
                <a:cs typeface="Times New Roman"/>
              </a:rPr>
              <a:t>[3] </a:t>
            </a:r>
            <a:r>
              <a:rPr sz="2000" dirty="0" err="1">
                <a:solidFill>
                  <a:srgbClr val="181B0E"/>
                </a:solidFill>
                <a:latin typeface="Times New Roman"/>
                <a:cs typeface="Times New Roman"/>
              </a:rPr>
              <a:t>Nazarkevych</a:t>
            </a:r>
            <a:r>
              <a:rPr sz="2000" spc="55" dirty="0">
                <a:solidFill>
                  <a:srgbClr val="181B0E"/>
                </a:solidFill>
                <a:latin typeface="Times New Roman"/>
                <a:cs typeface="Times New Roman"/>
              </a:rPr>
              <a:t> </a:t>
            </a:r>
            <a:r>
              <a:rPr sz="2000" dirty="0">
                <a:solidFill>
                  <a:srgbClr val="181B0E"/>
                </a:solidFill>
                <a:latin typeface="Times New Roman"/>
                <a:cs typeface="Times New Roman"/>
              </a:rPr>
              <a:t>M,</a:t>
            </a:r>
            <a:r>
              <a:rPr sz="2000" spc="55" dirty="0">
                <a:solidFill>
                  <a:srgbClr val="181B0E"/>
                </a:solidFill>
                <a:latin typeface="Times New Roman"/>
                <a:cs typeface="Times New Roman"/>
              </a:rPr>
              <a:t> </a:t>
            </a:r>
            <a:r>
              <a:rPr sz="2000" dirty="0">
                <a:solidFill>
                  <a:srgbClr val="181B0E"/>
                </a:solidFill>
                <a:latin typeface="Times New Roman"/>
                <a:cs typeface="Times New Roman"/>
              </a:rPr>
              <a:t>Riznyk</a:t>
            </a:r>
            <a:r>
              <a:rPr sz="2000" spc="65" dirty="0">
                <a:solidFill>
                  <a:srgbClr val="181B0E"/>
                </a:solidFill>
                <a:latin typeface="Times New Roman"/>
                <a:cs typeface="Times New Roman"/>
              </a:rPr>
              <a:t> </a:t>
            </a:r>
            <a:r>
              <a:rPr sz="2000" dirty="0">
                <a:solidFill>
                  <a:srgbClr val="181B0E"/>
                </a:solidFill>
                <a:latin typeface="Times New Roman"/>
                <a:cs typeface="Times New Roman"/>
              </a:rPr>
              <a:t>O,</a:t>
            </a:r>
            <a:r>
              <a:rPr sz="2000" spc="70" dirty="0">
                <a:solidFill>
                  <a:srgbClr val="181B0E"/>
                </a:solidFill>
                <a:latin typeface="Times New Roman"/>
                <a:cs typeface="Times New Roman"/>
              </a:rPr>
              <a:t> </a:t>
            </a:r>
            <a:r>
              <a:rPr sz="2000" dirty="0">
                <a:solidFill>
                  <a:srgbClr val="181B0E"/>
                </a:solidFill>
                <a:latin typeface="Times New Roman"/>
                <a:cs typeface="Times New Roman"/>
              </a:rPr>
              <a:t>Samotyy</a:t>
            </a:r>
            <a:r>
              <a:rPr sz="2000" spc="20" dirty="0">
                <a:solidFill>
                  <a:srgbClr val="181B0E"/>
                </a:solidFill>
                <a:latin typeface="Times New Roman"/>
                <a:cs typeface="Times New Roman"/>
              </a:rPr>
              <a:t> </a:t>
            </a:r>
            <a:r>
              <a:rPr sz="2000" spc="-114" dirty="0">
                <a:solidFill>
                  <a:srgbClr val="181B0E"/>
                </a:solidFill>
                <a:latin typeface="Times New Roman"/>
                <a:cs typeface="Times New Roman"/>
              </a:rPr>
              <a:t>V,</a:t>
            </a:r>
            <a:r>
              <a:rPr sz="2000" spc="70" dirty="0">
                <a:solidFill>
                  <a:srgbClr val="181B0E"/>
                </a:solidFill>
                <a:latin typeface="Times New Roman"/>
                <a:cs typeface="Times New Roman"/>
              </a:rPr>
              <a:t> </a:t>
            </a:r>
            <a:r>
              <a:rPr sz="2000" dirty="0">
                <a:solidFill>
                  <a:srgbClr val="181B0E"/>
                </a:solidFill>
                <a:latin typeface="Times New Roman"/>
                <a:cs typeface="Times New Roman"/>
              </a:rPr>
              <a:t>Dzelendzyak</a:t>
            </a:r>
            <a:r>
              <a:rPr sz="2000" spc="65" dirty="0">
                <a:solidFill>
                  <a:srgbClr val="181B0E"/>
                </a:solidFill>
                <a:latin typeface="Times New Roman"/>
                <a:cs typeface="Times New Roman"/>
              </a:rPr>
              <a:t> </a:t>
            </a:r>
            <a:r>
              <a:rPr sz="2000" dirty="0">
                <a:solidFill>
                  <a:srgbClr val="181B0E"/>
                </a:solidFill>
                <a:latin typeface="Times New Roman"/>
                <a:cs typeface="Times New Roman"/>
              </a:rPr>
              <a:t>U.</a:t>
            </a:r>
            <a:r>
              <a:rPr sz="2000" spc="65" dirty="0">
                <a:solidFill>
                  <a:srgbClr val="181B0E"/>
                </a:solidFill>
                <a:latin typeface="Times New Roman"/>
                <a:cs typeface="Times New Roman"/>
              </a:rPr>
              <a:t> </a:t>
            </a:r>
            <a:r>
              <a:rPr sz="2000" dirty="0">
                <a:solidFill>
                  <a:srgbClr val="181B0E"/>
                </a:solidFill>
                <a:latin typeface="Times New Roman"/>
                <a:cs typeface="Times New Roman"/>
              </a:rPr>
              <a:t>Detection</a:t>
            </a:r>
            <a:r>
              <a:rPr sz="2000" spc="70" dirty="0">
                <a:solidFill>
                  <a:srgbClr val="181B0E"/>
                </a:solidFill>
                <a:latin typeface="Times New Roman"/>
                <a:cs typeface="Times New Roman"/>
              </a:rPr>
              <a:t> </a:t>
            </a:r>
            <a:r>
              <a:rPr sz="2000" dirty="0">
                <a:solidFill>
                  <a:srgbClr val="181B0E"/>
                </a:solidFill>
                <a:latin typeface="Times New Roman"/>
                <a:cs typeface="Times New Roman"/>
              </a:rPr>
              <a:t>of</a:t>
            </a:r>
            <a:r>
              <a:rPr sz="2000" spc="65" dirty="0">
                <a:solidFill>
                  <a:srgbClr val="181B0E"/>
                </a:solidFill>
                <a:latin typeface="Times New Roman"/>
                <a:cs typeface="Times New Roman"/>
              </a:rPr>
              <a:t> </a:t>
            </a:r>
            <a:r>
              <a:rPr sz="2000" dirty="0">
                <a:solidFill>
                  <a:srgbClr val="181B0E"/>
                </a:solidFill>
                <a:latin typeface="Times New Roman"/>
                <a:cs typeface="Times New Roman"/>
              </a:rPr>
              <a:t>regularities</a:t>
            </a:r>
            <a:r>
              <a:rPr sz="2000" spc="65" dirty="0">
                <a:solidFill>
                  <a:srgbClr val="181B0E"/>
                </a:solidFill>
                <a:latin typeface="Times New Roman"/>
                <a:cs typeface="Times New Roman"/>
              </a:rPr>
              <a:t> </a:t>
            </a:r>
            <a:r>
              <a:rPr sz="2000" dirty="0">
                <a:solidFill>
                  <a:srgbClr val="181B0E"/>
                </a:solidFill>
                <a:latin typeface="Times New Roman"/>
                <a:cs typeface="Times New Roman"/>
              </a:rPr>
              <a:t>in</a:t>
            </a:r>
            <a:r>
              <a:rPr sz="2000" spc="70" dirty="0">
                <a:solidFill>
                  <a:srgbClr val="181B0E"/>
                </a:solidFill>
                <a:latin typeface="Times New Roman"/>
                <a:cs typeface="Times New Roman"/>
              </a:rPr>
              <a:t> </a:t>
            </a:r>
            <a:r>
              <a:rPr sz="2000" spc="-25" dirty="0">
                <a:solidFill>
                  <a:srgbClr val="181B0E"/>
                </a:solidFill>
                <a:latin typeface="Times New Roman"/>
                <a:cs typeface="Times New Roman"/>
              </a:rPr>
              <a:t>the </a:t>
            </a:r>
            <a:r>
              <a:rPr sz="2000" spc="45" dirty="0">
                <a:solidFill>
                  <a:srgbClr val="181B0E"/>
                </a:solidFill>
                <a:latin typeface="Times New Roman"/>
                <a:cs typeface="Times New Roman"/>
              </a:rPr>
              <a:t>parameters</a:t>
            </a:r>
            <a:r>
              <a:rPr sz="2000" spc="229" dirty="0">
                <a:solidFill>
                  <a:srgbClr val="181B0E"/>
                </a:solidFill>
                <a:latin typeface="Times New Roman"/>
                <a:cs typeface="Times New Roman"/>
              </a:rPr>
              <a:t> </a:t>
            </a:r>
            <a:r>
              <a:rPr sz="2000" dirty="0">
                <a:solidFill>
                  <a:srgbClr val="181B0E"/>
                </a:solidFill>
                <a:latin typeface="Times New Roman"/>
                <a:cs typeface="Times New Roman"/>
              </a:rPr>
              <a:t>of</a:t>
            </a:r>
            <a:r>
              <a:rPr sz="2000" spc="229" dirty="0">
                <a:solidFill>
                  <a:srgbClr val="181B0E"/>
                </a:solidFill>
                <a:latin typeface="Times New Roman"/>
                <a:cs typeface="Times New Roman"/>
              </a:rPr>
              <a:t> </a:t>
            </a:r>
            <a:r>
              <a:rPr sz="2000" dirty="0">
                <a:solidFill>
                  <a:srgbClr val="181B0E"/>
                </a:solidFill>
                <a:latin typeface="Times New Roman"/>
                <a:cs typeface="Times New Roman"/>
              </a:rPr>
              <a:t>the</a:t>
            </a:r>
            <a:r>
              <a:rPr sz="2000" spc="100" dirty="0">
                <a:solidFill>
                  <a:srgbClr val="181B0E"/>
                </a:solidFill>
                <a:latin typeface="Times New Roman"/>
                <a:cs typeface="Times New Roman"/>
              </a:rPr>
              <a:t> </a:t>
            </a:r>
            <a:r>
              <a:rPr sz="2000" spc="50" dirty="0">
                <a:solidFill>
                  <a:srgbClr val="181B0E"/>
                </a:solidFill>
                <a:latin typeface="Times New Roman"/>
                <a:cs typeface="Times New Roman"/>
              </a:rPr>
              <a:t>Ateb-</a:t>
            </a:r>
            <a:r>
              <a:rPr sz="2000" dirty="0">
                <a:solidFill>
                  <a:srgbClr val="181B0E"/>
                </a:solidFill>
                <a:latin typeface="Times New Roman"/>
                <a:cs typeface="Times New Roman"/>
              </a:rPr>
              <a:t>Gabor</a:t>
            </a:r>
            <a:r>
              <a:rPr sz="2000" spc="229" dirty="0">
                <a:solidFill>
                  <a:srgbClr val="181B0E"/>
                </a:solidFill>
                <a:latin typeface="Times New Roman"/>
                <a:cs typeface="Times New Roman"/>
              </a:rPr>
              <a:t> </a:t>
            </a:r>
            <a:r>
              <a:rPr sz="2000" dirty="0">
                <a:solidFill>
                  <a:srgbClr val="181B0E"/>
                </a:solidFill>
                <a:latin typeface="Times New Roman"/>
                <a:cs typeface="Times New Roman"/>
              </a:rPr>
              <a:t>method</a:t>
            </a:r>
            <a:r>
              <a:rPr sz="2000" spc="229" dirty="0">
                <a:solidFill>
                  <a:srgbClr val="181B0E"/>
                </a:solidFill>
                <a:latin typeface="Times New Roman"/>
                <a:cs typeface="Times New Roman"/>
              </a:rPr>
              <a:t> </a:t>
            </a:r>
            <a:r>
              <a:rPr sz="2000" dirty="0">
                <a:solidFill>
                  <a:srgbClr val="181B0E"/>
                </a:solidFill>
                <a:latin typeface="Times New Roman"/>
                <a:cs typeface="Times New Roman"/>
              </a:rPr>
              <a:t>for</a:t>
            </a:r>
            <a:r>
              <a:rPr sz="2000" spc="235" dirty="0">
                <a:solidFill>
                  <a:srgbClr val="181B0E"/>
                </a:solidFill>
                <a:latin typeface="Times New Roman"/>
                <a:cs typeface="Times New Roman"/>
              </a:rPr>
              <a:t> </a:t>
            </a:r>
            <a:r>
              <a:rPr sz="2000" spc="50" dirty="0">
                <a:solidFill>
                  <a:srgbClr val="181B0E"/>
                </a:solidFill>
                <a:latin typeface="Times New Roman"/>
                <a:cs typeface="Times New Roman"/>
              </a:rPr>
              <a:t>biometric</a:t>
            </a:r>
            <a:r>
              <a:rPr sz="2000" spc="235" dirty="0">
                <a:solidFill>
                  <a:srgbClr val="181B0E"/>
                </a:solidFill>
                <a:latin typeface="Times New Roman"/>
                <a:cs typeface="Times New Roman"/>
              </a:rPr>
              <a:t> </a:t>
            </a:r>
            <a:r>
              <a:rPr sz="2000" dirty="0">
                <a:solidFill>
                  <a:srgbClr val="181B0E"/>
                </a:solidFill>
                <a:latin typeface="Times New Roman"/>
                <a:cs typeface="Times New Roman"/>
              </a:rPr>
              <a:t>image</a:t>
            </a:r>
            <a:r>
              <a:rPr sz="2000" spc="235" dirty="0">
                <a:solidFill>
                  <a:srgbClr val="181B0E"/>
                </a:solidFill>
                <a:latin typeface="Times New Roman"/>
                <a:cs typeface="Times New Roman"/>
              </a:rPr>
              <a:t> </a:t>
            </a:r>
            <a:r>
              <a:rPr sz="2000" spc="50" dirty="0">
                <a:solidFill>
                  <a:srgbClr val="181B0E"/>
                </a:solidFill>
                <a:latin typeface="Times New Roman"/>
                <a:cs typeface="Times New Roman"/>
              </a:rPr>
              <a:t>filtration.</a:t>
            </a:r>
            <a:r>
              <a:rPr sz="2000" spc="235" dirty="0">
                <a:solidFill>
                  <a:srgbClr val="181B0E"/>
                </a:solidFill>
                <a:latin typeface="Times New Roman"/>
                <a:cs typeface="Times New Roman"/>
              </a:rPr>
              <a:t> </a:t>
            </a:r>
            <a:r>
              <a:rPr sz="2000" dirty="0">
                <a:solidFill>
                  <a:srgbClr val="181B0E"/>
                </a:solidFill>
                <a:latin typeface="Times New Roman"/>
                <a:cs typeface="Times New Roman"/>
              </a:rPr>
              <a:t>East</a:t>
            </a:r>
            <a:r>
              <a:rPr sz="2000" spc="229" dirty="0">
                <a:solidFill>
                  <a:srgbClr val="181B0E"/>
                </a:solidFill>
                <a:latin typeface="Times New Roman"/>
                <a:cs typeface="Times New Roman"/>
              </a:rPr>
              <a:t> </a:t>
            </a:r>
            <a:r>
              <a:rPr sz="2000" dirty="0">
                <a:solidFill>
                  <a:srgbClr val="181B0E"/>
                </a:solidFill>
                <a:latin typeface="Times New Roman"/>
                <a:cs typeface="Times New Roman"/>
              </a:rPr>
              <a:t>Eur</a:t>
            </a:r>
            <a:r>
              <a:rPr sz="2000" spc="229" dirty="0">
                <a:solidFill>
                  <a:srgbClr val="181B0E"/>
                </a:solidFill>
                <a:latin typeface="Times New Roman"/>
                <a:cs typeface="Times New Roman"/>
              </a:rPr>
              <a:t> </a:t>
            </a:r>
            <a:r>
              <a:rPr sz="2000" dirty="0">
                <a:solidFill>
                  <a:srgbClr val="181B0E"/>
                </a:solidFill>
                <a:latin typeface="Times New Roman"/>
                <a:cs typeface="Times New Roman"/>
              </a:rPr>
              <a:t>J</a:t>
            </a:r>
            <a:r>
              <a:rPr sz="2000" spc="229" dirty="0">
                <a:solidFill>
                  <a:srgbClr val="181B0E"/>
                </a:solidFill>
                <a:latin typeface="Times New Roman"/>
                <a:cs typeface="Times New Roman"/>
              </a:rPr>
              <a:t> </a:t>
            </a:r>
            <a:r>
              <a:rPr sz="2000" spc="-10" dirty="0">
                <a:solidFill>
                  <a:srgbClr val="181B0E"/>
                </a:solidFill>
                <a:latin typeface="Times New Roman"/>
                <a:cs typeface="Times New Roman"/>
              </a:rPr>
              <a:t>Enterp Technol</a:t>
            </a:r>
            <a:r>
              <a:rPr sz="2000" spc="-105" dirty="0">
                <a:solidFill>
                  <a:srgbClr val="181B0E"/>
                </a:solidFill>
                <a:latin typeface="Times New Roman"/>
                <a:cs typeface="Times New Roman"/>
              </a:rPr>
              <a:t> </a:t>
            </a:r>
            <a:r>
              <a:rPr sz="2000" spc="-10" dirty="0">
                <a:solidFill>
                  <a:srgbClr val="181B0E"/>
                </a:solidFill>
                <a:latin typeface="Times New Roman"/>
                <a:cs typeface="Times New Roman"/>
              </a:rPr>
              <a:t>2019;1(2–97):57–65.</a:t>
            </a:r>
            <a:endParaRPr sz="2000" dirty="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2430" rIns="0" bIns="0" rtlCol="0">
            <a:spAutoFit/>
          </a:bodyPr>
          <a:lstStyle/>
          <a:p>
            <a:pPr marL="438150">
              <a:lnSpc>
                <a:spcPct val="100000"/>
              </a:lnSpc>
              <a:spcBef>
                <a:spcPts val="100"/>
              </a:spcBef>
            </a:pPr>
            <a:r>
              <a:rPr spc="-10" dirty="0"/>
              <a:t>References</a:t>
            </a:r>
          </a:p>
        </p:txBody>
      </p:sp>
      <p:sp>
        <p:nvSpPr>
          <p:cNvPr id="3" name="object 3"/>
          <p:cNvSpPr txBox="1"/>
          <p:nvPr/>
        </p:nvSpPr>
        <p:spPr>
          <a:xfrm>
            <a:off x="1635125" y="1517142"/>
            <a:ext cx="9259570" cy="4292009"/>
          </a:xfrm>
          <a:prstGeom prst="rect">
            <a:avLst/>
          </a:prstGeom>
        </p:spPr>
        <p:txBody>
          <a:bodyPr vert="horz" wrap="square" lIns="0" tIns="12700" rIns="0" bIns="0" rtlCol="0">
            <a:spAutoFit/>
          </a:bodyPr>
          <a:lstStyle/>
          <a:p>
            <a:pPr marL="12700" marR="5080">
              <a:lnSpc>
                <a:spcPct val="150000"/>
              </a:lnSpc>
              <a:spcBef>
                <a:spcPts val="100"/>
              </a:spcBef>
            </a:pPr>
            <a:r>
              <a:rPr lang="en-IN" sz="2000" spc="45" dirty="0">
                <a:solidFill>
                  <a:srgbClr val="181B0E"/>
                </a:solidFill>
                <a:latin typeface="Times New Roman"/>
                <a:cs typeface="Times New Roman"/>
              </a:rPr>
              <a:t>[</a:t>
            </a:r>
            <a:r>
              <a:rPr sz="2000" spc="45" dirty="0">
                <a:solidFill>
                  <a:srgbClr val="181B0E"/>
                </a:solidFill>
                <a:latin typeface="Times New Roman"/>
                <a:cs typeface="Times New Roman"/>
              </a:rPr>
              <a:t>4]</a:t>
            </a:r>
            <a:r>
              <a:rPr sz="2000" spc="204" dirty="0">
                <a:solidFill>
                  <a:srgbClr val="181B0E"/>
                </a:solidFill>
                <a:latin typeface="Times New Roman"/>
                <a:cs typeface="Times New Roman"/>
              </a:rPr>
              <a:t> </a:t>
            </a:r>
            <a:r>
              <a:rPr sz="2000" spc="80" dirty="0">
                <a:solidFill>
                  <a:srgbClr val="181B0E"/>
                </a:solidFill>
                <a:latin typeface="Times New Roman"/>
                <a:cs typeface="Times New Roman"/>
              </a:rPr>
              <a:t>Shemmary</a:t>
            </a:r>
            <a:r>
              <a:rPr sz="2000" spc="204" dirty="0">
                <a:solidFill>
                  <a:srgbClr val="181B0E"/>
                </a:solidFill>
                <a:latin typeface="Times New Roman"/>
                <a:cs typeface="Times New Roman"/>
              </a:rPr>
              <a:t> </a:t>
            </a:r>
            <a:r>
              <a:rPr sz="2000" spc="70" dirty="0">
                <a:solidFill>
                  <a:srgbClr val="181B0E"/>
                </a:solidFill>
                <a:latin typeface="Times New Roman"/>
                <a:cs typeface="Times New Roman"/>
              </a:rPr>
              <a:t>ENAAl.</a:t>
            </a:r>
            <a:r>
              <a:rPr sz="2000" spc="210" dirty="0">
                <a:solidFill>
                  <a:srgbClr val="181B0E"/>
                </a:solidFill>
                <a:latin typeface="Times New Roman"/>
                <a:cs typeface="Times New Roman"/>
              </a:rPr>
              <a:t> </a:t>
            </a:r>
            <a:r>
              <a:rPr sz="2000" spc="90" dirty="0">
                <a:solidFill>
                  <a:srgbClr val="181B0E"/>
                </a:solidFill>
                <a:latin typeface="Times New Roman"/>
                <a:cs typeface="Times New Roman"/>
              </a:rPr>
              <a:t>Classification</a:t>
            </a:r>
            <a:r>
              <a:rPr sz="2000" spc="204" dirty="0">
                <a:solidFill>
                  <a:srgbClr val="181B0E"/>
                </a:solidFill>
                <a:latin typeface="Times New Roman"/>
                <a:cs typeface="Times New Roman"/>
              </a:rPr>
              <a:t> </a:t>
            </a:r>
            <a:r>
              <a:rPr sz="2000" spc="45" dirty="0">
                <a:solidFill>
                  <a:srgbClr val="181B0E"/>
                </a:solidFill>
                <a:latin typeface="Times New Roman"/>
                <a:cs typeface="Times New Roman"/>
              </a:rPr>
              <a:t>of</a:t>
            </a:r>
            <a:r>
              <a:rPr sz="2000" spc="204" dirty="0">
                <a:solidFill>
                  <a:srgbClr val="181B0E"/>
                </a:solidFill>
                <a:latin typeface="Times New Roman"/>
                <a:cs typeface="Times New Roman"/>
              </a:rPr>
              <a:t> </a:t>
            </a:r>
            <a:r>
              <a:rPr sz="2000" spc="85" dirty="0">
                <a:solidFill>
                  <a:srgbClr val="181B0E"/>
                </a:solidFill>
                <a:latin typeface="Times New Roman"/>
                <a:cs typeface="Times New Roman"/>
              </a:rPr>
              <a:t>fingerprint</a:t>
            </a:r>
            <a:r>
              <a:rPr sz="2000" spc="210" dirty="0">
                <a:solidFill>
                  <a:srgbClr val="181B0E"/>
                </a:solidFill>
                <a:latin typeface="Times New Roman"/>
                <a:cs typeface="Times New Roman"/>
              </a:rPr>
              <a:t> </a:t>
            </a:r>
            <a:r>
              <a:rPr sz="2000" spc="80" dirty="0">
                <a:solidFill>
                  <a:srgbClr val="181B0E"/>
                </a:solidFill>
                <a:latin typeface="Times New Roman"/>
                <a:cs typeface="Times New Roman"/>
              </a:rPr>
              <a:t>images</a:t>
            </a:r>
            <a:r>
              <a:rPr sz="2000" spc="210" dirty="0">
                <a:solidFill>
                  <a:srgbClr val="181B0E"/>
                </a:solidFill>
                <a:latin typeface="Times New Roman"/>
                <a:cs typeface="Times New Roman"/>
              </a:rPr>
              <a:t> </a:t>
            </a:r>
            <a:r>
              <a:rPr sz="2000" spc="80" dirty="0">
                <a:solidFill>
                  <a:srgbClr val="181B0E"/>
                </a:solidFill>
                <a:latin typeface="Times New Roman"/>
                <a:cs typeface="Times New Roman"/>
              </a:rPr>
              <a:t>using</a:t>
            </a:r>
            <a:r>
              <a:rPr sz="2000" spc="215" dirty="0">
                <a:solidFill>
                  <a:srgbClr val="181B0E"/>
                </a:solidFill>
                <a:latin typeface="Times New Roman"/>
                <a:cs typeface="Times New Roman"/>
              </a:rPr>
              <a:t> </a:t>
            </a:r>
            <a:r>
              <a:rPr sz="2000" spc="85" dirty="0">
                <a:solidFill>
                  <a:srgbClr val="181B0E"/>
                </a:solidFill>
                <a:latin typeface="Times New Roman"/>
                <a:cs typeface="Times New Roman"/>
              </a:rPr>
              <a:t>neural</a:t>
            </a:r>
            <a:r>
              <a:rPr sz="2000" spc="220" dirty="0">
                <a:solidFill>
                  <a:srgbClr val="181B0E"/>
                </a:solidFill>
                <a:latin typeface="Times New Roman"/>
                <a:cs typeface="Times New Roman"/>
              </a:rPr>
              <a:t> </a:t>
            </a:r>
            <a:r>
              <a:rPr sz="2000" spc="75" dirty="0">
                <a:solidFill>
                  <a:srgbClr val="181B0E"/>
                </a:solidFill>
                <a:latin typeface="Times New Roman"/>
                <a:cs typeface="Times New Roman"/>
              </a:rPr>
              <a:t>networks </a:t>
            </a:r>
            <a:r>
              <a:rPr sz="2000" dirty="0">
                <a:solidFill>
                  <a:srgbClr val="181B0E"/>
                </a:solidFill>
                <a:latin typeface="Times New Roman"/>
                <a:cs typeface="Times New Roman"/>
              </a:rPr>
              <a:t>technique.</a:t>
            </a:r>
            <a:r>
              <a:rPr sz="2000" spc="-30" dirty="0">
                <a:solidFill>
                  <a:srgbClr val="181B0E"/>
                </a:solidFill>
                <a:latin typeface="Times New Roman"/>
                <a:cs typeface="Times New Roman"/>
              </a:rPr>
              <a:t> </a:t>
            </a:r>
            <a:r>
              <a:rPr sz="2000" dirty="0">
                <a:solidFill>
                  <a:srgbClr val="181B0E"/>
                </a:solidFill>
                <a:latin typeface="Times New Roman"/>
                <a:cs typeface="Times New Roman"/>
              </a:rPr>
              <a:t>J</a:t>
            </a:r>
            <a:r>
              <a:rPr sz="2000" spc="-25" dirty="0">
                <a:solidFill>
                  <a:srgbClr val="181B0E"/>
                </a:solidFill>
                <a:latin typeface="Times New Roman"/>
                <a:cs typeface="Times New Roman"/>
              </a:rPr>
              <a:t> </a:t>
            </a:r>
            <a:r>
              <a:rPr sz="2000" dirty="0">
                <a:solidFill>
                  <a:srgbClr val="181B0E"/>
                </a:solidFill>
                <a:latin typeface="Times New Roman"/>
                <a:cs typeface="Times New Roman"/>
              </a:rPr>
              <a:t>Eng</a:t>
            </a:r>
            <a:r>
              <a:rPr sz="2000" spc="-30" dirty="0">
                <a:solidFill>
                  <a:srgbClr val="181B0E"/>
                </a:solidFill>
                <a:latin typeface="Times New Roman"/>
                <a:cs typeface="Times New Roman"/>
              </a:rPr>
              <a:t> </a:t>
            </a:r>
            <a:r>
              <a:rPr sz="2000" dirty="0">
                <a:solidFill>
                  <a:srgbClr val="181B0E"/>
                </a:solidFill>
                <a:latin typeface="Times New Roman"/>
                <a:cs typeface="Times New Roman"/>
              </a:rPr>
              <a:t>(JOE)</a:t>
            </a:r>
            <a:r>
              <a:rPr sz="2000" spc="-25" dirty="0">
                <a:solidFill>
                  <a:srgbClr val="181B0E"/>
                </a:solidFill>
                <a:latin typeface="Times New Roman"/>
                <a:cs typeface="Times New Roman"/>
              </a:rPr>
              <a:t> </a:t>
            </a:r>
            <a:r>
              <a:rPr sz="2000" spc="-10" dirty="0">
                <a:solidFill>
                  <a:srgbClr val="181B0E"/>
                </a:solidFill>
                <a:latin typeface="Times New Roman"/>
                <a:cs typeface="Times New Roman"/>
              </a:rPr>
              <a:t>2012;1(3):40–8.</a:t>
            </a:r>
            <a:endParaRPr lang="en-IN" sz="2000" spc="-10" dirty="0">
              <a:solidFill>
                <a:srgbClr val="181B0E"/>
              </a:solidFill>
              <a:latin typeface="Times New Roman"/>
              <a:cs typeface="Times New Roman"/>
            </a:endParaRPr>
          </a:p>
          <a:p>
            <a:pPr marL="12700" marR="5080">
              <a:lnSpc>
                <a:spcPct val="150000"/>
              </a:lnSpc>
              <a:spcBef>
                <a:spcPts val="100"/>
              </a:spcBef>
            </a:pPr>
            <a:r>
              <a:rPr lang="en-IN" sz="2000" spc="-10" dirty="0">
                <a:latin typeface="Times New Roman"/>
                <a:cs typeface="Times New Roman"/>
              </a:rPr>
              <a:t>[5] </a:t>
            </a:r>
            <a:r>
              <a:rPr sz="2000" dirty="0">
                <a:solidFill>
                  <a:srgbClr val="181B0E"/>
                </a:solidFill>
                <a:latin typeface="Times New Roman"/>
                <a:cs typeface="Times New Roman"/>
              </a:rPr>
              <a:t>Leung</a:t>
            </a:r>
            <a:r>
              <a:rPr sz="2000" spc="110" dirty="0">
                <a:solidFill>
                  <a:srgbClr val="181B0E"/>
                </a:solidFill>
                <a:latin typeface="Times New Roman"/>
                <a:cs typeface="Times New Roman"/>
              </a:rPr>
              <a:t> </a:t>
            </a:r>
            <a:r>
              <a:rPr sz="2000" dirty="0">
                <a:solidFill>
                  <a:srgbClr val="181B0E"/>
                </a:solidFill>
                <a:latin typeface="Times New Roman"/>
                <a:cs typeface="Times New Roman"/>
              </a:rPr>
              <a:t>KC,</a:t>
            </a:r>
            <a:r>
              <a:rPr sz="2000" spc="114" dirty="0">
                <a:solidFill>
                  <a:srgbClr val="181B0E"/>
                </a:solidFill>
                <a:latin typeface="Times New Roman"/>
                <a:cs typeface="Times New Roman"/>
              </a:rPr>
              <a:t> </a:t>
            </a:r>
            <a:r>
              <a:rPr sz="2000" dirty="0">
                <a:solidFill>
                  <a:srgbClr val="181B0E"/>
                </a:solidFill>
                <a:latin typeface="Times New Roman"/>
                <a:cs typeface="Times New Roman"/>
              </a:rPr>
              <a:t>Leung</a:t>
            </a:r>
            <a:r>
              <a:rPr sz="2000" spc="114" dirty="0">
                <a:solidFill>
                  <a:srgbClr val="181B0E"/>
                </a:solidFill>
                <a:latin typeface="Times New Roman"/>
                <a:cs typeface="Times New Roman"/>
              </a:rPr>
              <a:t> </a:t>
            </a:r>
            <a:r>
              <a:rPr sz="2000" dirty="0">
                <a:solidFill>
                  <a:srgbClr val="181B0E"/>
                </a:solidFill>
                <a:latin typeface="Times New Roman"/>
                <a:cs typeface="Times New Roman"/>
              </a:rPr>
              <a:t>CH.</a:t>
            </a:r>
            <a:r>
              <a:rPr sz="2000" spc="114" dirty="0">
                <a:solidFill>
                  <a:srgbClr val="181B0E"/>
                </a:solidFill>
                <a:latin typeface="Times New Roman"/>
                <a:cs typeface="Times New Roman"/>
              </a:rPr>
              <a:t> </a:t>
            </a:r>
            <a:r>
              <a:rPr sz="2000" dirty="0">
                <a:solidFill>
                  <a:srgbClr val="181B0E"/>
                </a:solidFill>
                <a:latin typeface="Times New Roman"/>
                <a:cs typeface="Times New Roman"/>
              </a:rPr>
              <a:t>Improvement</a:t>
            </a:r>
            <a:r>
              <a:rPr sz="2000" spc="114" dirty="0">
                <a:solidFill>
                  <a:srgbClr val="181B0E"/>
                </a:solidFill>
                <a:latin typeface="Times New Roman"/>
                <a:cs typeface="Times New Roman"/>
              </a:rPr>
              <a:t> </a:t>
            </a:r>
            <a:r>
              <a:rPr sz="2000" dirty="0">
                <a:solidFill>
                  <a:srgbClr val="181B0E"/>
                </a:solidFill>
                <a:latin typeface="Times New Roman"/>
                <a:cs typeface="Times New Roman"/>
              </a:rPr>
              <a:t>of</a:t>
            </a:r>
            <a:r>
              <a:rPr sz="2000" spc="114" dirty="0">
                <a:solidFill>
                  <a:srgbClr val="181B0E"/>
                </a:solidFill>
                <a:latin typeface="Times New Roman"/>
                <a:cs typeface="Times New Roman"/>
              </a:rPr>
              <a:t> </a:t>
            </a:r>
            <a:r>
              <a:rPr sz="2000" dirty="0">
                <a:solidFill>
                  <a:srgbClr val="181B0E"/>
                </a:solidFill>
                <a:latin typeface="Times New Roman"/>
                <a:cs typeface="Times New Roman"/>
              </a:rPr>
              <a:t>fingerprint</a:t>
            </a:r>
            <a:r>
              <a:rPr sz="2000" spc="114" dirty="0">
                <a:solidFill>
                  <a:srgbClr val="181B0E"/>
                </a:solidFill>
                <a:latin typeface="Times New Roman"/>
                <a:cs typeface="Times New Roman"/>
              </a:rPr>
              <a:t> </a:t>
            </a:r>
            <a:r>
              <a:rPr sz="2000" dirty="0">
                <a:solidFill>
                  <a:srgbClr val="181B0E"/>
                </a:solidFill>
                <a:latin typeface="Times New Roman"/>
                <a:cs typeface="Times New Roman"/>
              </a:rPr>
              <a:t>retrieval</a:t>
            </a:r>
            <a:r>
              <a:rPr sz="2000" spc="110" dirty="0">
                <a:solidFill>
                  <a:srgbClr val="181B0E"/>
                </a:solidFill>
                <a:latin typeface="Times New Roman"/>
                <a:cs typeface="Times New Roman"/>
              </a:rPr>
              <a:t> </a:t>
            </a:r>
            <a:r>
              <a:rPr sz="2000" dirty="0">
                <a:solidFill>
                  <a:srgbClr val="181B0E"/>
                </a:solidFill>
                <a:latin typeface="Times New Roman"/>
                <a:cs typeface="Times New Roman"/>
              </a:rPr>
              <a:t>by</a:t>
            </a:r>
            <a:r>
              <a:rPr sz="2000" spc="114" dirty="0">
                <a:solidFill>
                  <a:srgbClr val="181B0E"/>
                </a:solidFill>
                <a:latin typeface="Times New Roman"/>
                <a:cs typeface="Times New Roman"/>
              </a:rPr>
              <a:t> </a:t>
            </a:r>
            <a:r>
              <a:rPr sz="2000" dirty="0">
                <a:solidFill>
                  <a:srgbClr val="181B0E"/>
                </a:solidFill>
                <a:latin typeface="Times New Roman"/>
                <a:cs typeface="Times New Roman"/>
              </a:rPr>
              <a:t>a</a:t>
            </a:r>
            <a:r>
              <a:rPr sz="2000" spc="135" dirty="0">
                <a:solidFill>
                  <a:srgbClr val="181B0E"/>
                </a:solidFill>
                <a:latin typeface="Times New Roman"/>
                <a:cs typeface="Times New Roman"/>
              </a:rPr>
              <a:t> </a:t>
            </a:r>
            <a:r>
              <a:rPr sz="2000" dirty="0">
                <a:solidFill>
                  <a:srgbClr val="181B0E"/>
                </a:solidFill>
                <a:latin typeface="Times New Roman"/>
                <a:cs typeface="Times New Roman"/>
              </a:rPr>
              <a:t>statistical</a:t>
            </a:r>
            <a:r>
              <a:rPr sz="2000" spc="125" dirty="0">
                <a:solidFill>
                  <a:srgbClr val="181B0E"/>
                </a:solidFill>
                <a:latin typeface="Times New Roman"/>
                <a:cs typeface="Times New Roman"/>
              </a:rPr>
              <a:t> </a:t>
            </a:r>
            <a:r>
              <a:rPr sz="2000" spc="-10" dirty="0">
                <a:solidFill>
                  <a:srgbClr val="181B0E"/>
                </a:solidFill>
                <a:latin typeface="Times New Roman"/>
                <a:cs typeface="Times New Roman"/>
              </a:rPr>
              <a:t>classifier. </a:t>
            </a:r>
            <a:r>
              <a:rPr sz="2000" dirty="0">
                <a:solidFill>
                  <a:srgbClr val="181B0E"/>
                </a:solidFill>
                <a:latin typeface="Times New Roman"/>
                <a:cs typeface="Times New Roman"/>
              </a:rPr>
              <a:t>IEEE</a:t>
            </a:r>
            <a:r>
              <a:rPr sz="2000" spc="-90" dirty="0">
                <a:solidFill>
                  <a:srgbClr val="181B0E"/>
                </a:solidFill>
                <a:latin typeface="Times New Roman"/>
                <a:cs typeface="Times New Roman"/>
              </a:rPr>
              <a:t> </a:t>
            </a:r>
            <a:r>
              <a:rPr sz="2000" dirty="0">
                <a:solidFill>
                  <a:srgbClr val="181B0E"/>
                </a:solidFill>
                <a:latin typeface="Times New Roman"/>
                <a:cs typeface="Times New Roman"/>
              </a:rPr>
              <a:t>Trans</a:t>
            </a:r>
            <a:r>
              <a:rPr sz="2000" spc="-50" dirty="0">
                <a:solidFill>
                  <a:srgbClr val="181B0E"/>
                </a:solidFill>
                <a:latin typeface="Times New Roman"/>
                <a:cs typeface="Times New Roman"/>
              </a:rPr>
              <a:t> </a:t>
            </a:r>
            <a:r>
              <a:rPr sz="2000" dirty="0">
                <a:solidFill>
                  <a:srgbClr val="181B0E"/>
                </a:solidFill>
                <a:latin typeface="Times New Roman"/>
                <a:cs typeface="Times New Roman"/>
              </a:rPr>
              <a:t>Inform</a:t>
            </a:r>
            <a:r>
              <a:rPr sz="2000" spc="-45" dirty="0">
                <a:solidFill>
                  <a:srgbClr val="181B0E"/>
                </a:solidFill>
                <a:latin typeface="Times New Roman"/>
                <a:cs typeface="Times New Roman"/>
              </a:rPr>
              <a:t> </a:t>
            </a:r>
            <a:r>
              <a:rPr sz="2000" dirty="0">
                <a:solidFill>
                  <a:srgbClr val="181B0E"/>
                </a:solidFill>
                <a:latin typeface="Times New Roman"/>
                <a:cs typeface="Times New Roman"/>
              </a:rPr>
              <a:t>Forens</a:t>
            </a:r>
            <a:r>
              <a:rPr sz="2000" spc="-50" dirty="0">
                <a:solidFill>
                  <a:srgbClr val="181B0E"/>
                </a:solidFill>
                <a:latin typeface="Times New Roman"/>
                <a:cs typeface="Times New Roman"/>
              </a:rPr>
              <a:t> </a:t>
            </a:r>
            <a:r>
              <a:rPr sz="2000" dirty="0">
                <a:solidFill>
                  <a:srgbClr val="181B0E"/>
                </a:solidFill>
                <a:latin typeface="Times New Roman"/>
                <a:cs typeface="Times New Roman"/>
              </a:rPr>
              <a:t>Secur</a:t>
            </a:r>
            <a:r>
              <a:rPr sz="2000" spc="-50" dirty="0">
                <a:solidFill>
                  <a:srgbClr val="181B0E"/>
                </a:solidFill>
                <a:latin typeface="Times New Roman"/>
                <a:cs typeface="Times New Roman"/>
              </a:rPr>
              <a:t> </a:t>
            </a:r>
            <a:r>
              <a:rPr sz="2000" spc="-10" dirty="0">
                <a:solidFill>
                  <a:srgbClr val="181B0E"/>
                </a:solidFill>
                <a:latin typeface="Times New Roman"/>
                <a:cs typeface="Times New Roman"/>
              </a:rPr>
              <a:t>2011;6(1):59–69.</a:t>
            </a:r>
            <a:endParaRPr lang="en-IN" sz="2000" spc="-10" dirty="0">
              <a:solidFill>
                <a:srgbClr val="181B0E"/>
              </a:solidFill>
              <a:latin typeface="Times New Roman"/>
              <a:cs typeface="Times New Roman"/>
            </a:endParaRPr>
          </a:p>
          <a:p>
            <a:pPr marL="12700" marR="5080">
              <a:lnSpc>
                <a:spcPct val="150000"/>
              </a:lnSpc>
              <a:spcBef>
                <a:spcPts val="100"/>
              </a:spcBef>
            </a:pPr>
            <a:r>
              <a:rPr lang="en-IN" sz="2000" spc="-10" dirty="0">
                <a:latin typeface="Times New Roman"/>
                <a:cs typeface="Times New Roman"/>
              </a:rPr>
              <a:t>[6] </a:t>
            </a:r>
            <a:r>
              <a:rPr sz="2000" dirty="0">
                <a:solidFill>
                  <a:srgbClr val="181B0E"/>
                </a:solidFill>
                <a:latin typeface="Times New Roman"/>
                <a:cs typeface="Times New Roman"/>
              </a:rPr>
              <a:t>Wan</a:t>
            </a:r>
            <a:r>
              <a:rPr sz="2000" spc="210" dirty="0">
                <a:solidFill>
                  <a:srgbClr val="181B0E"/>
                </a:solidFill>
                <a:latin typeface="Times New Roman"/>
                <a:cs typeface="Times New Roman"/>
              </a:rPr>
              <a:t> </a:t>
            </a:r>
            <a:r>
              <a:rPr sz="2000" dirty="0">
                <a:solidFill>
                  <a:srgbClr val="181B0E"/>
                </a:solidFill>
                <a:latin typeface="Times New Roman"/>
                <a:cs typeface="Times New Roman"/>
              </a:rPr>
              <a:t>GC,</a:t>
            </a:r>
            <a:r>
              <a:rPr sz="2000" spc="215" dirty="0">
                <a:solidFill>
                  <a:srgbClr val="181B0E"/>
                </a:solidFill>
                <a:latin typeface="Times New Roman"/>
                <a:cs typeface="Times New Roman"/>
              </a:rPr>
              <a:t> </a:t>
            </a:r>
            <a:r>
              <a:rPr sz="2000" dirty="0">
                <a:solidFill>
                  <a:srgbClr val="181B0E"/>
                </a:solidFill>
                <a:latin typeface="Times New Roman"/>
                <a:cs typeface="Times New Roman"/>
              </a:rPr>
              <a:t>Li</a:t>
            </a:r>
            <a:r>
              <a:rPr sz="2000" spc="215" dirty="0">
                <a:solidFill>
                  <a:srgbClr val="181B0E"/>
                </a:solidFill>
                <a:latin typeface="Times New Roman"/>
                <a:cs typeface="Times New Roman"/>
              </a:rPr>
              <a:t> </a:t>
            </a:r>
            <a:r>
              <a:rPr sz="2000" spc="50" dirty="0">
                <a:solidFill>
                  <a:srgbClr val="181B0E"/>
                </a:solidFill>
                <a:latin typeface="Times New Roman"/>
                <a:cs typeface="Times New Roman"/>
              </a:rPr>
              <a:t>MM,</a:t>
            </a:r>
            <a:r>
              <a:rPr sz="2000" spc="215" dirty="0">
                <a:solidFill>
                  <a:srgbClr val="181B0E"/>
                </a:solidFill>
                <a:latin typeface="Times New Roman"/>
                <a:cs typeface="Times New Roman"/>
              </a:rPr>
              <a:t> </a:t>
            </a:r>
            <a:r>
              <a:rPr sz="2000" dirty="0">
                <a:solidFill>
                  <a:srgbClr val="181B0E"/>
                </a:solidFill>
                <a:latin typeface="Times New Roman"/>
                <a:cs typeface="Times New Roman"/>
              </a:rPr>
              <a:t>Xu</a:t>
            </a:r>
            <a:r>
              <a:rPr sz="2000" spc="215" dirty="0">
                <a:solidFill>
                  <a:srgbClr val="181B0E"/>
                </a:solidFill>
                <a:latin typeface="Times New Roman"/>
                <a:cs typeface="Times New Roman"/>
              </a:rPr>
              <a:t> </a:t>
            </a:r>
            <a:r>
              <a:rPr sz="2000" dirty="0">
                <a:solidFill>
                  <a:srgbClr val="181B0E"/>
                </a:solidFill>
                <a:latin typeface="Times New Roman"/>
                <a:cs typeface="Times New Roman"/>
              </a:rPr>
              <a:t>H,</a:t>
            </a:r>
            <a:r>
              <a:rPr sz="2000" spc="215" dirty="0">
                <a:solidFill>
                  <a:srgbClr val="181B0E"/>
                </a:solidFill>
                <a:latin typeface="Times New Roman"/>
                <a:cs typeface="Times New Roman"/>
              </a:rPr>
              <a:t> </a:t>
            </a:r>
            <a:r>
              <a:rPr sz="2000" spc="55" dirty="0">
                <a:solidFill>
                  <a:srgbClr val="181B0E"/>
                </a:solidFill>
                <a:latin typeface="Times New Roman"/>
                <a:cs typeface="Times New Roman"/>
              </a:rPr>
              <a:t>Kang</a:t>
            </a:r>
            <a:r>
              <a:rPr sz="2000" spc="170" dirty="0">
                <a:solidFill>
                  <a:srgbClr val="181B0E"/>
                </a:solidFill>
                <a:latin typeface="Times New Roman"/>
                <a:cs typeface="Times New Roman"/>
              </a:rPr>
              <a:t> </a:t>
            </a:r>
            <a:r>
              <a:rPr sz="2000" dirty="0">
                <a:solidFill>
                  <a:srgbClr val="181B0E"/>
                </a:solidFill>
                <a:latin typeface="Times New Roman"/>
                <a:cs typeface="Times New Roman"/>
              </a:rPr>
              <a:t>WH,</a:t>
            </a:r>
            <a:r>
              <a:rPr sz="2000" spc="215" dirty="0">
                <a:solidFill>
                  <a:srgbClr val="181B0E"/>
                </a:solidFill>
                <a:latin typeface="Times New Roman"/>
                <a:cs typeface="Times New Roman"/>
              </a:rPr>
              <a:t> </a:t>
            </a:r>
            <a:r>
              <a:rPr sz="2000" spc="50" dirty="0">
                <a:solidFill>
                  <a:srgbClr val="181B0E"/>
                </a:solidFill>
                <a:latin typeface="Times New Roman"/>
                <a:cs typeface="Times New Roman"/>
              </a:rPr>
              <a:t>Rui</a:t>
            </a:r>
            <a:r>
              <a:rPr sz="2000" spc="215" dirty="0">
                <a:solidFill>
                  <a:srgbClr val="181B0E"/>
                </a:solidFill>
                <a:latin typeface="Times New Roman"/>
                <a:cs typeface="Times New Roman"/>
              </a:rPr>
              <a:t> </a:t>
            </a:r>
            <a:r>
              <a:rPr sz="2000" dirty="0">
                <a:solidFill>
                  <a:srgbClr val="181B0E"/>
                </a:solidFill>
                <a:latin typeface="Times New Roman"/>
                <a:cs typeface="Times New Roman"/>
              </a:rPr>
              <a:t>JW,</a:t>
            </a:r>
            <a:r>
              <a:rPr sz="2000" spc="170" dirty="0">
                <a:solidFill>
                  <a:srgbClr val="181B0E"/>
                </a:solidFill>
                <a:latin typeface="Times New Roman"/>
                <a:cs typeface="Times New Roman"/>
              </a:rPr>
              <a:t> </a:t>
            </a:r>
            <a:r>
              <a:rPr sz="2000" dirty="0">
                <a:solidFill>
                  <a:srgbClr val="181B0E"/>
                </a:solidFill>
                <a:latin typeface="Times New Roman"/>
                <a:cs typeface="Times New Roman"/>
              </a:rPr>
              <a:t>Tong</a:t>
            </a:r>
            <a:r>
              <a:rPr sz="2000" spc="215" dirty="0">
                <a:solidFill>
                  <a:srgbClr val="181B0E"/>
                </a:solidFill>
                <a:latin typeface="Times New Roman"/>
                <a:cs typeface="Times New Roman"/>
              </a:rPr>
              <a:t> </a:t>
            </a:r>
            <a:r>
              <a:rPr sz="2000" spc="50" dirty="0">
                <a:solidFill>
                  <a:srgbClr val="181B0E"/>
                </a:solidFill>
                <a:latin typeface="Times New Roman"/>
                <a:cs typeface="Times New Roman"/>
              </a:rPr>
              <a:t>MS.</a:t>
            </a:r>
            <a:r>
              <a:rPr sz="2000" spc="215" dirty="0">
                <a:solidFill>
                  <a:srgbClr val="181B0E"/>
                </a:solidFill>
                <a:latin typeface="Times New Roman"/>
                <a:cs typeface="Times New Roman"/>
              </a:rPr>
              <a:t> </a:t>
            </a:r>
            <a:r>
              <a:rPr sz="2000" spc="75" dirty="0">
                <a:solidFill>
                  <a:srgbClr val="181B0E"/>
                </a:solidFill>
                <a:latin typeface="Times New Roman"/>
                <a:cs typeface="Times New Roman"/>
              </a:rPr>
              <a:t>XFinger-</a:t>
            </a:r>
            <a:r>
              <a:rPr sz="2000" spc="60" dirty="0">
                <a:solidFill>
                  <a:srgbClr val="181B0E"/>
                </a:solidFill>
                <a:latin typeface="Times New Roman"/>
                <a:cs typeface="Times New Roman"/>
              </a:rPr>
              <a:t>net:</a:t>
            </a:r>
            <a:r>
              <a:rPr sz="2000" spc="215" dirty="0">
                <a:solidFill>
                  <a:srgbClr val="181B0E"/>
                </a:solidFill>
                <a:latin typeface="Times New Roman"/>
                <a:cs typeface="Times New Roman"/>
              </a:rPr>
              <a:t> </a:t>
            </a:r>
            <a:r>
              <a:rPr sz="2000" spc="80" dirty="0">
                <a:solidFill>
                  <a:srgbClr val="181B0E"/>
                </a:solidFill>
                <a:latin typeface="Times New Roman"/>
                <a:cs typeface="Times New Roman"/>
              </a:rPr>
              <a:t>pixel-</a:t>
            </a:r>
            <a:r>
              <a:rPr sz="2000" spc="35" dirty="0">
                <a:solidFill>
                  <a:srgbClr val="181B0E"/>
                </a:solidFill>
                <a:latin typeface="Times New Roman"/>
                <a:cs typeface="Times New Roman"/>
              </a:rPr>
              <a:t>wise </a:t>
            </a:r>
            <a:r>
              <a:rPr sz="2000" dirty="0">
                <a:solidFill>
                  <a:srgbClr val="181B0E"/>
                </a:solidFill>
                <a:latin typeface="Times New Roman"/>
                <a:cs typeface="Times New Roman"/>
              </a:rPr>
              <a:t>segmentation</a:t>
            </a:r>
            <a:r>
              <a:rPr sz="2000" spc="-20" dirty="0">
                <a:solidFill>
                  <a:srgbClr val="181B0E"/>
                </a:solidFill>
                <a:latin typeface="Times New Roman"/>
                <a:cs typeface="Times New Roman"/>
              </a:rPr>
              <a:t> </a:t>
            </a:r>
            <a:r>
              <a:rPr sz="2000" dirty="0">
                <a:solidFill>
                  <a:srgbClr val="181B0E"/>
                </a:solidFill>
                <a:latin typeface="Times New Roman"/>
                <a:cs typeface="Times New Roman"/>
              </a:rPr>
              <a:t>method</a:t>
            </a:r>
            <a:r>
              <a:rPr sz="2000" spc="-15" dirty="0">
                <a:solidFill>
                  <a:srgbClr val="181B0E"/>
                </a:solidFill>
                <a:latin typeface="Times New Roman"/>
                <a:cs typeface="Times New Roman"/>
              </a:rPr>
              <a:t> </a:t>
            </a:r>
            <a:r>
              <a:rPr sz="2000" dirty="0">
                <a:solidFill>
                  <a:srgbClr val="181B0E"/>
                </a:solidFill>
                <a:latin typeface="Times New Roman"/>
                <a:cs typeface="Times New Roman"/>
              </a:rPr>
              <a:t>for</a:t>
            </a:r>
            <a:r>
              <a:rPr sz="2000" spc="-15" dirty="0">
                <a:solidFill>
                  <a:srgbClr val="181B0E"/>
                </a:solidFill>
                <a:latin typeface="Times New Roman"/>
                <a:cs typeface="Times New Roman"/>
              </a:rPr>
              <a:t> </a:t>
            </a:r>
            <a:r>
              <a:rPr sz="2000" dirty="0">
                <a:solidFill>
                  <a:srgbClr val="181B0E"/>
                </a:solidFill>
                <a:latin typeface="Times New Roman"/>
                <a:cs typeface="Times New Roman"/>
              </a:rPr>
              <a:t>partially</a:t>
            </a:r>
            <a:r>
              <a:rPr sz="2000" spc="-15" dirty="0">
                <a:solidFill>
                  <a:srgbClr val="181B0E"/>
                </a:solidFill>
                <a:latin typeface="Times New Roman"/>
                <a:cs typeface="Times New Roman"/>
              </a:rPr>
              <a:t> </a:t>
            </a:r>
            <a:r>
              <a:rPr sz="2000" dirty="0">
                <a:solidFill>
                  <a:srgbClr val="181B0E"/>
                </a:solidFill>
                <a:latin typeface="Times New Roman"/>
                <a:cs typeface="Times New Roman"/>
              </a:rPr>
              <a:t>defective</a:t>
            </a:r>
            <a:r>
              <a:rPr sz="2000" spc="-10" dirty="0">
                <a:solidFill>
                  <a:srgbClr val="181B0E"/>
                </a:solidFill>
                <a:latin typeface="Times New Roman"/>
                <a:cs typeface="Times New Roman"/>
              </a:rPr>
              <a:t> </a:t>
            </a:r>
            <a:r>
              <a:rPr sz="2000" dirty="0">
                <a:solidFill>
                  <a:srgbClr val="181B0E"/>
                </a:solidFill>
                <a:latin typeface="Times New Roman"/>
                <a:cs typeface="Times New Roman"/>
              </a:rPr>
              <a:t>fingerprint</a:t>
            </a:r>
            <a:r>
              <a:rPr sz="2000" spc="-15" dirty="0">
                <a:solidFill>
                  <a:srgbClr val="181B0E"/>
                </a:solidFill>
                <a:latin typeface="Times New Roman"/>
                <a:cs typeface="Times New Roman"/>
              </a:rPr>
              <a:t> </a:t>
            </a:r>
            <a:r>
              <a:rPr sz="2000" dirty="0">
                <a:solidFill>
                  <a:srgbClr val="181B0E"/>
                </a:solidFill>
                <a:latin typeface="Times New Roman"/>
                <a:cs typeface="Times New Roman"/>
              </a:rPr>
              <a:t>based</a:t>
            </a:r>
            <a:r>
              <a:rPr sz="2000" spc="-15" dirty="0">
                <a:solidFill>
                  <a:srgbClr val="181B0E"/>
                </a:solidFill>
                <a:latin typeface="Times New Roman"/>
                <a:cs typeface="Times New Roman"/>
              </a:rPr>
              <a:t> </a:t>
            </a:r>
            <a:r>
              <a:rPr sz="2000" dirty="0">
                <a:solidFill>
                  <a:srgbClr val="181B0E"/>
                </a:solidFill>
                <a:latin typeface="Times New Roman"/>
                <a:cs typeface="Times New Roman"/>
              </a:rPr>
              <a:t>on</a:t>
            </a:r>
            <a:r>
              <a:rPr sz="2000" spc="-15" dirty="0">
                <a:solidFill>
                  <a:srgbClr val="181B0E"/>
                </a:solidFill>
                <a:latin typeface="Times New Roman"/>
                <a:cs typeface="Times New Roman"/>
              </a:rPr>
              <a:t> </a:t>
            </a:r>
            <a:r>
              <a:rPr sz="2000" dirty="0">
                <a:solidFill>
                  <a:srgbClr val="181B0E"/>
                </a:solidFill>
                <a:latin typeface="Times New Roman"/>
                <a:cs typeface="Times New Roman"/>
              </a:rPr>
              <a:t>attention</a:t>
            </a:r>
            <a:r>
              <a:rPr sz="2000" spc="-15" dirty="0">
                <a:solidFill>
                  <a:srgbClr val="181B0E"/>
                </a:solidFill>
                <a:latin typeface="Times New Roman"/>
                <a:cs typeface="Times New Roman"/>
              </a:rPr>
              <a:t> </a:t>
            </a:r>
            <a:r>
              <a:rPr sz="2000" dirty="0">
                <a:solidFill>
                  <a:srgbClr val="181B0E"/>
                </a:solidFill>
                <a:latin typeface="Times New Roman"/>
                <a:cs typeface="Times New Roman"/>
              </a:rPr>
              <a:t>gates</a:t>
            </a:r>
            <a:r>
              <a:rPr sz="2000" spc="-15" dirty="0">
                <a:solidFill>
                  <a:srgbClr val="181B0E"/>
                </a:solidFill>
                <a:latin typeface="Times New Roman"/>
                <a:cs typeface="Times New Roman"/>
              </a:rPr>
              <a:t> </a:t>
            </a:r>
            <a:r>
              <a:rPr sz="2000" dirty="0">
                <a:solidFill>
                  <a:srgbClr val="181B0E"/>
                </a:solidFill>
                <a:latin typeface="Times New Roman"/>
                <a:cs typeface="Times New Roman"/>
              </a:rPr>
              <a:t>and</a:t>
            </a:r>
            <a:r>
              <a:rPr sz="2000" spc="-20" dirty="0">
                <a:solidFill>
                  <a:srgbClr val="181B0E"/>
                </a:solidFill>
                <a:latin typeface="Times New Roman"/>
                <a:cs typeface="Times New Roman"/>
              </a:rPr>
              <a:t> U-net. </a:t>
            </a:r>
            <a:r>
              <a:rPr sz="2000" dirty="0">
                <a:solidFill>
                  <a:srgbClr val="181B0E"/>
                </a:solidFill>
                <a:latin typeface="Times New Roman"/>
                <a:cs typeface="Times New Roman"/>
              </a:rPr>
              <a:t>Sensors</a:t>
            </a:r>
            <a:r>
              <a:rPr sz="2000" spc="-35" dirty="0">
                <a:solidFill>
                  <a:srgbClr val="181B0E"/>
                </a:solidFill>
                <a:latin typeface="Times New Roman"/>
                <a:cs typeface="Times New Roman"/>
              </a:rPr>
              <a:t> </a:t>
            </a:r>
            <a:r>
              <a:rPr sz="2000" spc="-10" dirty="0">
                <a:solidFill>
                  <a:srgbClr val="181B0E"/>
                </a:solidFill>
                <a:latin typeface="Times New Roman"/>
                <a:cs typeface="Times New Roman"/>
              </a:rPr>
              <a:t>2020;20:4473.</a:t>
            </a:r>
            <a:endParaRPr lang="en-IN" sz="2000" spc="-10" dirty="0">
              <a:solidFill>
                <a:srgbClr val="181B0E"/>
              </a:solidFill>
              <a:latin typeface="Times New Roman"/>
              <a:cs typeface="Times New Roman"/>
            </a:endParaRPr>
          </a:p>
          <a:p>
            <a:pPr marL="12700" marR="5080">
              <a:lnSpc>
                <a:spcPct val="150000"/>
              </a:lnSpc>
              <a:spcBef>
                <a:spcPts val="100"/>
              </a:spcBef>
            </a:pPr>
            <a:r>
              <a:rPr lang="en-IN" sz="2000" spc="-10" dirty="0">
                <a:latin typeface="Times New Roman"/>
                <a:cs typeface="Times New Roman"/>
              </a:rPr>
              <a:t>[7]</a:t>
            </a:r>
            <a:r>
              <a:rPr sz="2000" dirty="0" err="1">
                <a:solidFill>
                  <a:srgbClr val="181B0E"/>
                </a:solidFill>
                <a:latin typeface="Times New Roman"/>
                <a:cs typeface="Times New Roman"/>
              </a:rPr>
              <a:t>AlShehri</a:t>
            </a:r>
            <a:r>
              <a:rPr sz="2000" spc="30" dirty="0">
                <a:solidFill>
                  <a:srgbClr val="181B0E"/>
                </a:solidFill>
                <a:latin typeface="Times New Roman"/>
                <a:cs typeface="Times New Roman"/>
              </a:rPr>
              <a:t> </a:t>
            </a:r>
            <a:r>
              <a:rPr sz="2000" dirty="0">
                <a:solidFill>
                  <a:srgbClr val="181B0E"/>
                </a:solidFill>
                <a:latin typeface="Times New Roman"/>
                <a:cs typeface="Times New Roman"/>
              </a:rPr>
              <a:t>H,</a:t>
            </a:r>
            <a:r>
              <a:rPr sz="2000" spc="35" dirty="0">
                <a:solidFill>
                  <a:srgbClr val="181B0E"/>
                </a:solidFill>
                <a:latin typeface="Times New Roman"/>
                <a:cs typeface="Times New Roman"/>
              </a:rPr>
              <a:t> </a:t>
            </a:r>
            <a:r>
              <a:rPr sz="2000" dirty="0">
                <a:solidFill>
                  <a:srgbClr val="181B0E"/>
                </a:solidFill>
                <a:latin typeface="Times New Roman"/>
                <a:cs typeface="Times New Roman"/>
              </a:rPr>
              <a:t>Hussain</a:t>
            </a:r>
            <a:r>
              <a:rPr sz="2000" spc="35" dirty="0">
                <a:solidFill>
                  <a:srgbClr val="181B0E"/>
                </a:solidFill>
                <a:latin typeface="Times New Roman"/>
                <a:cs typeface="Times New Roman"/>
              </a:rPr>
              <a:t> </a:t>
            </a:r>
            <a:r>
              <a:rPr sz="2000" dirty="0">
                <a:solidFill>
                  <a:srgbClr val="181B0E"/>
                </a:solidFill>
                <a:latin typeface="Times New Roman"/>
                <a:cs typeface="Times New Roman"/>
              </a:rPr>
              <a:t>M,</a:t>
            </a:r>
            <a:r>
              <a:rPr sz="2000" spc="35" dirty="0">
                <a:solidFill>
                  <a:srgbClr val="181B0E"/>
                </a:solidFill>
                <a:latin typeface="Times New Roman"/>
                <a:cs typeface="Times New Roman"/>
              </a:rPr>
              <a:t> </a:t>
            </a:r>
            <a:r>
              <a:rPr sz="2000" dirty="0">
                <a:solidFill>
                  <a:srgbClr val="181B0E"/>
                </a:solidFill>
                <a:latin typeface="Times New Roman"/>
                <a:cs typeface="Times New Roman"/>
              </a:rPr>
              <a:t>AboAlSamh</a:t>
            </a:r>
            <a:r>
              <a:rPr sz="2000" spc="30" dirty="0">
                <a:solidFill>
                  <a:srgbClr val="181B0E"/>
                </a:solidFill>
                <a:latin typeface="Times New Roman"/>
                <a:cs typeface="Times New Roman"/>
              </a:rPr>
              <a:t> </a:t>
            </a:r>
            <a:r>
              <a:rPr sz="2000" dirty="0">
                <a:solidFill>
                  <a:srgbClr val="181B0E"/>
                </a:solidFill>
                <a:latin typeface="Times New Roman"/>
                <a:cs typeface="Times New Roman"/>
              </a:rPr>
              <a:t>H,</a:t>
            </a:r>
            <a:r>
              <a:rPr sz="2000" spc="35" dirty="0">
                <a:solidFill>
                  <a:srgbClr val="181B0E"/>
                </a:solidFill>
                <a:latin typeface="Times New Roman"/>
                <a:cs typeface="Times New Roman"/>
              </a:rPr>
              <a:t> </a:t>
            </a:r>
            <a:r>
              <a:rPr sz="2000" dirty="0">
                <a:solidFill>
                  <a:srgbClr val="181B0E"/>
                </a:solidFill>
                <a:latin typeface="Times New Roman"/>
                <a:cs typeface="Times New Roman"/>
              </a:rPr>
              <a:t>AlZuair</a:t>
            </a:r>
            <a:r>
              <a:rPr sz="2000" spc="45" dirty="0">
                <a:solidFill>
                  <a:srgbClr val="181B0E"/>
                </a:solidFill>
                <a:latin typeface="Times New Roman"/>
                <a:cs typeface="Times New Roman"/>
              </a:rPr>
              <a:t> </a:t>
            </a:r>
            <a:r>
              <a:rPr sz="2000" dirty="0">
                <a:solidFill>
                  <a:srgbClr val="181B0E"/>
                </a:solidFill>
                <a:latin typeface="Times New Roman"/>
                <a:cs typeface="Times New Roman"/>
              </a:rPr>
              <a:t>M.</a:t>
            </a:r>
            <a:r>
              <a:rPr sz="2000" spc="-75" dirty="0">
                <a:solidFill>
                  <a:srgbClr val="181B0E"/>
                </a:solidFill>
                <a:latin typeface="Times New Roman"/>
                <a:cs typeface="Times New Roman"/>
              </a:rPr>
              <a:t> </a:t>
            </a:r>
            <a:r>
              <a:rPr sz="2000" dirty="0">
                <a:solidFill>
                  <a:srgbClr val="181B0E"/>
                </a:solidFill>
                <a:latin typeface="Times New Roman"/>
                <a:cs typeface="Times New Roman"/>
              </a:rPr>
              <a:t>A</a:t>
            </a:r>
            <a:r>
              <a:rPr sz="2000" spc="-75" dirty="0">
                <a:solidFill>
                  <a:srgbClr val="181B0E"/>
                </a:solidFill>
                <a:latin typeface="Times New Roman"/>
                <a:cs typeface="Times New Roman"/>
              </a:rPr>
              <a:t> </a:t>
            </a:r>
            <a:r>
              <a:rPr sz="2000" dirty="0">
                <a:solidFill>
                  <a:srgbClr val="181B0E"/>
                </a:solidFill>
                <a:latin typeface="Times New Roman"/>
                <a:cs typeface="Times New Roman"/>
              </a:rPr>
              <a:t>large-scale</a:t>
            </a:r>
            <a:r>
              <a:rPr sz="2000" spc="50" dirty="0">
                <a:solidFill>
                  <a:srgbClr val="181B0E"/>
                </a:solidFill>
                <a:latin typeface="Times New Roman"/>
                <a:cs typeface="Times New Roman"/>
              </a:rPr>
              <a:t> </a:t>
            </a:r>
            <a:r>
              <a:rPr sz="2000" dirty="0">
                <a:solidFill>
                  <a:srgbClr val="181B0E"/>
                </a:solidFill>
                <a:latin typeface="Times New Roman"/>
                <a:cs typeface="Times New Roman"/>
              </a:rPr>
              <a:t>study</a:t>
            </a:r>
            <a:r>
              <a:rPr sz="2000" spc="45" dirty="0">
                <a:solidFill>
                  <a:srgbClr val="181B0E"/>
                </a:solidFill>
                <a:latin typeface="Times New Roman"/>
                <a:cs typeface="Times New Roman"/>
              </a:rPr>
              <a:t> </a:t>
            </a:r>
            <a:r>
              <a:rPr sz="2000" dirty="0">
                <a:solidFill>
                  <a:srgbClr val="181B0E"/>
                </a:solidFill>
                <a:latin typeface="Times New Roman"/>
                <a:cs typeface="Times New Roman"/>
              </a:rPr>
              <a:t>of</a:t>
            </a:r>
            <a:r>
              <a:rPr sz="2000" spc="45" dirty="0">
                <a:solidFill>
                  <a:srgbClr val="181B0E"/>
                </a:solidFill>
                <a:latin typeface="Times New Roman"/>
                <a:cs typeface="Times New Roman"/>
              </a:rPr>
              <a:t> </a:t>
            </a:r>
            <a:r>
              <a:rPr sz="2000" spc="-10" dirty="0">
                <a:solidFill>
                  <a:srgbClr val="181B0E"/>
                </a:solidFill>
                <a:latin typeface="Times New Roman"/>
                <a:cs typeface="Times New Roman"/>
              </a:rPr>
              <a:t>fingerprint </a:t>
            </a:r>
            <a:r>
              <a:rPr sz="2000" dirty="0">
                <a:solidFill>
                  <a:srgbClr val="181B0E"/>
                </a:solidFill>
                <a:latin typeface="Times New Roman"/>
                <a:cs typeface="Times New Roman"/>
              </a:rPr>
              <a:t>matching</a:t>
            </a:r>
            <a:r>
              <a:rPr sz="2000" spc="-30" dirty="0">
                <a:solidFill>
                  <a:srgbClr val="181B0E"/>
                </a:solidFill>
                <a:latin typeface="Times New Roman"/>
                <a:cs typeface="Times New Roman"/>
              </a:rPr>
              <a:t> </a:t>
            </a:r>
            <a:r>
              <a:rPr sz="2000" dirty="0">
                <a:solidFill>
                  <a:srgbClr val="181B0E"/>
                </a:solidFill>
                <a:latin typeface="Times New Roman"/>
                <a:cs typeface="Times New Roman"/>
              </a:rPr>
              <a:t>systems</a:t>
            </a:r>
            <a:r>
              <a:rPr sz="2000" spc="-25" dirty="0">
                <a:solidFill>
                  <a:srgbClr val="181B0E"/>
                </a:solidFill>
                <a:latin typeface="Times New Roman"/>
                <a:cs typeface="Times New Roman"/>
              </a:rPr>
              <a:t> </a:t>
            </a:r>
            <a:r>
              <a:rPr sz="2000" dirty="0">
                <a:solidFill>
                  <a:srgbClr val="181B0E"/>
                </a:solidFill>
                <a:latin typeface="Times New Roman"/>
                <a:cs typeface="Times New Roman"/>
              </a:rPr>
              <a:t>for</a:t>
            </a:r>
            <a:r>
              <a:rPr sz="2000" spc="-25" dirty="0">
                <a:solidFill>
                  <a:srgbClr val="181B0E"/>
                </a:solidFill>
                <a:latin typeface="Times New Roman"/>
                <a:cs typeface="Times New Roman"/>
              </a:rPr>
              <a:t> </a:t>
            </a:r>
            <a:r>
              <a:rPr sz="2000" dirty="0">
                <a:solidFill>
                  <a:srgbClr val="181B0E"/>
                </a:solidFill>
                <a:latin typeface="Times New Roman"/>
                <a:cs typeface="Times New Roman"/>
              </a:rPr>
              <a:t>sensor</a:t>
            </a:r>
            <a:r>
              <a:rPr sz="2000" spc="-25" dirty="0">
                <a:solidFill>
                  <a:srgbClr val="181B0E"/>
                </a:solidFill>
                <a:latin typeface="Times New Roman"/>
                <a:cs typeface="Times New Roman"/>
              </a:rPr>
              <a:t> </a:t>
            </a:r>
            <a:r>
              <a:rPr sz="2000" dirty="0">
                <a:solidFill>
                  <a:srgbClr val="181B0E"/>
                </a:solidFill>
                <a:latin typeface="Times New Roman"/>
                <a:cs typeface="Times New Roman"/>
              </a:rPr>
              <a:t>interoperability</a:t>
            </a:r>
            <a:r>
              <a:rPr sz="2000" spc="-30" dirty="0">
                <a:solidFill>
                  <a:srgbClr val="181B0E"/>
                </a:solidFill>
                <a:latin typeface="Times New Roman"/>
                <a:cs typeface="Times New Roman"/>
              </a:rPr>
              <a:t> </a:t>
            </a:r>
            <a:r>
              <a:rPr sz="2000" dirty="0">
                <a:solidFill>
                  <a:srgbClr val="181B0E"/>
                </a:solidFill>
                <a:latin typeface="Times New Roman"/>
                <a:cs typeface="Times New Roman"/>
              </a:rPr>
              <a:t>problem.</a:t>
            </a:r>
            <a:r>
              <a:rPr sz="2000" spc="-25" dirty="0">
                <a:solidFill>
                  <a:srgbClr val="181B0E"/>
                </a:solidFill>
                <a:latin typeface="Times New Roman"/>
                <a:cs typeface="Times New Roman"/>
              </a:rPr>
              <a:t> </a:t>
            </a:r>
            <a:r>
              <a:rPr sz="2000" dirty="0">
                <a:solidFill>
                  <a:srgbClr val="181B0E"/>
                </a:solidFill>
                <a:latin typeface="Times New Roman"/>
                <a:cs typeface="Times New Roman"/>
              </a:rPr>
              <a:t>Sensors</a:t>
            </a:r>
            <a:r>
              <a:rPr sz="2000" spc="-25" dirty="0">
                <a:solidFill>
                  <a:srgbClr val="181B0E"/>
                </a:solidFill>
                <a:latin typeface="Times New Roman"/>
                <a:cs typeface="Times New Roman"/>
              </a:rPr>
              <a:t> </a:t>
            </a:r>
            <a:r>
              <a:rPr sz="2000" dirty="0">
                <a:solidFill>
                  <a:srgbClr val="181B0E"/>
                </a:solidFill>
                <a:latin typeface="Times New Roman"/>
                <a:cs typeface="Times New Roman"/>
              </a:rPr>
              <a:t>2018;18:</a:t>
            </a:r>
            <a:r>
              <a:rPr sz="2000" spc="-25" dirty="0">
                <a:solidFill>
                  <a:srgbClr val="181B0E"/>
                </a:solidFill>
                <a:latin typeface="Times New Roman"/>
                <a:cs typeface="Times New Roman"/>
              </a:rPr>
              <a:t> </a:t>
            </a:r>
            <a:r>
              <a:rPr sz="2000" spc="-10" dirty="0">
                <a:solidFill>
                  <a:srgbClr val="181B0E"/>
                </a:solidFill>
                <a:latin typeface="Times New Roman"/>
                <a:cs typeface="Times New Roman"/>
              </a:rPr>
              <a:t>1008.</a:t>
            </a:r>
            <a:endParaRPr sz="2000" dirty="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7865" y="2901314"/>
            <a:ext cx="2540635" cy="697230"/>
          </a:xfrm>
          <a:prstGeom prst="rect">
            <a:avLst/>
          </a:prstGeom>
        </p:spPr>
        <p:txBody>
          <a:bodyPr vert="horz" wrap="square" lIns="0" tIns="13335" rIns="0" bIns="0" rtlCol="0">
            <a:spAutoFit/>
          </a:bodyPr>
          <a:lstStyle/>
          <a:p>
            <a:pPr marL="12700">
              <a:lnSpc>
                <a:spcPct val="100000"/>
              </a:lnSpc>
              <a:spcBef>
                <a:spcPts val="105"/>
              </a:spcBef>
            </a:pPr>
            <a:r>
              <a:rPr sz="4400" b="0" dirty="0">
                <a:latin typeface="SimSun"/>
                <a:cs typeface="SimSun"/>
              </a:rPr>
              <a:t>THANK</a:t>
            </a:r>
            <a:r>
              <a:rPr sz="4400" b="0" spc="-25" dirty="0">
                <a:latin typeface="SimSun"/>
                <a:cs typeface="SimSun"/>
              </a:rPr>
              <a:t> YOU</a:t>
            </a:r>
            <a:endParaRPr sz="4400" dirty="0">
              <a:latin typeface="SimSun"/>
              <a:cs typeface="SimSu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634364"/>
            <a:ext cx="3073400" cy="634365"/>
          </a:xfrm>
          <a:prstGeom prst="rect">
            <a:avLst/>
          </a:prstGeom>
        </p:spPr>
        <p:txBody>
          <a:bodyPr vert="horz" wrap="square" lIns="0" tIns="12065" rIns="0" bIns="0" rtlCol="0">
            <a:spAutoFit/>
          </a:bodyPr>
          <a:lstStyle/>
          <a:p>
            <a:pPr marL="12700">
              <a:lnSpc>
                <a:spcPct val="100000"/>
              </a:lnSpc>
              <a:spcBef>
                <a:spcPts val="95"/>
              </a:spcBef>
            </a:pPr>
            <a:r>
              <a:rPr sz="4000" b="0" spc="-10" dirty="0">
                <a:latin typeface="Times New Roman" panose="02020603050405020304" pitchFamily="18" charset="0"/>
                <a:cs typeface="Times New Roman" panose="02020603050405020304" pitchFamily="18" charset="0"/>
              </a:rPr>
              <a:t>Introduction</a:t>
            </a:r>
            <a:endParaRPr sz="4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450339" y="1266698"/>
            <a:ext cx="9563100" cy="4109720"/>
          </a:xfrm>
          <a:prstGeom prst="rect">
            <a:avLst/>
          </a:prstGeom>
        </p:spPr>
        <p:txBody>
          <a:bodyPr vert="horz" wrap="square" lIns="0" tIns="12700" rIns="0" bIns="0" rtlCol="0">
            <a:spAutoFit/>
          </a:bodyPr>
          <a:lstStyle/>
          <a:p>
            <a:pPr marL="396240" marR="5080" indent="-384175">
              <a:lnSpc>
                <a:spcPct val="134000"/>
              </a:lnSpc>
              <a:spcBef>
                <a:spcPts val="100"/>
              </a:spcBef>
              <a:buFont typeface="Wingdings"/>
              <a:buChar char=""/>
              <a:tabLst>
                <a:tab pos="488315" algn="l"/>
              </a:tabLst>
            </a:pPr>
            <a:r>
              <a:rPr sz="2500" dirty="0">
                <a:latin typeface="Times New Roman"/>
                <a:cs typeface="Times New Roman"/>
              </a:rPr>
              <a:t>The</a:t>
            </a:r>
            <a:r>
              <a:rPr sz="2500" spc="-85" dirty="0">
                <a:latin typeface="Times New Roman"/>
                <a:cs typeface="Times New Roman"/>
              </a:rPr>
              <a:t> </a:t>
            </a:r>
            <a:r>
              <a:rPr sz="2500" dirty="0">
                <a:latin typeface="Times New Roman"/>
                <a:cs typeface="Times New Roman"/>
              </a:rPr>
              <a:t>classification</a:t>
            </a:r>
            <a:r>
              <a:rPr sz="2500" spc="-80" dirty="0">
                <a:latin typeface="Times New Roman"/>
                <a:cs typeface="Times New Roman"/>
              </a:rPr>
              <a:t> </a:t>
            </a:r>
            <a:r>
              <a:rPr sz="2500" dirty="0">
                <a:latin typeface="Times New Roman"/>
                <a:cs typeface="Times New Roman"/>
              </a:rPr>
              <a:t>task</a:t>
            </a:r>
            <a:r>
              <a:rPr sz="2500" spc="-85" dirty="0">
                <a:latin typeface="Times New Roman"/>
                <a:cs typeface="Times New Roman"/>
              </a:rPr>
              <a:t> </a:t>
            </a:r>
            <a:r>
              <a:rPr sz="2500" dirty="0">
                <a:latin typeface="Times New Roman"/>
                <a:cs typeface="Times New Roman"/>
              </a:rPr>
              <a:t>involves</a:t>
            </a:r>
            <a:r>
              <a:rPr sz="2500" spc="-80" dirty="0">
                <a:latin typeface="Times New Roman"/>
                <a:cs typeface="Times New Roman"/>
              </a:rPr>
              <a:t> </a:t>
            </a:r>
            <a:r>
              <a:rPr sz="2500" dirty="0">
                <a:latin typeface="Times New Roman"/>
                <a:cs typeface="Times New Roman"/>
              </a:rPr>
              <a:t>categorizing</a:t>
            </a:r>
            <a:r>
              <a:rPr sz="2500" spc="-85" dirty="0">
                <a:latin typeface="Times New Roman"/>
                <a:cs typeface="Times New Roman"/>
              </a:rPr>
              <a:t> </a:t>
            </a:r>
            <a:r>
              <a:rPr sz="2500" dirty="0">
                <a:latin typeface="Times New Roman"/>
                <a:cs typeface="Times New Roman"/>
              </a:rPr>
              <a:t>fingerprints</a:t>
            </a:r>
            <a:r>
              <a:rPr sz="2500" spc="-80" dirty="0">
                <a:latin typeface="Times New Roman"/>
                <a:cs typeface="Times New Roman"/>
              </a:rPr>
              <a:t> </a:t>
            </a:r>
            <a:r>
              <a:rPr sz="2500" dirty="0">
                <a:latin typeface="Times New Roman"/>
                <a:cs typeface="Times New Roman"/>
              </a:rPr>
              <a:t>into</a:t>
            </a:r>
            <a:r>
              <a:rPr sz="2500" spc="-85" dirty="0">
                <a:latin typeface="Times New Roman"/>
                <a:cs typeface="Times New Roman"/>
              </a:rPr>
              <a:t> </a:t>
            </a:r>
            <a:r>
              <a:rPr sz="2500" spc="-10" dirty="0">
                <a:latin typeface="Times New Roman"/>
                <a:cs typeface="Times New Roman"/>
              </a:rPr>
              <a:t>distinct 	</a:t>
            </a:r>
            <a:r>
              <a:rPr sz="2500" dirty="0">
                <a:latin typeface="Times New Roman"/>
                <a:cs typeface="Times New Roman"/>
              </a:rPr>
              <a:t>patterns,</a:t>
            </a:r>
            <a:r>
              <a:rPr sz="2500" spc="-95" dirty="0">
                <a:latin typeface="Times New Roman"/>
                <a:cs typeface="Times New Roman"/>
              </a:rPr>
              <a:t> </a:t>
            </a:r>
            <a:r>
              <a:rPr sz="2500" spc="-10" dirty="0">
                <a:latin typeface="Times New Roman"/>
                <a:cs typeface="Times New Roman"/>
              </a:rPr>
              <a:t>including</a:t>
            </a:r>
            <a:r>
              <a:rPr sz="2500" spc="-145" dirty="0">
                <a:latin typeface="Times New Roman"/>
                <a:cs typeface="Times New Roman"/>
              </a:rPr>
              <a:t> </a:t>
            </a:r>
            <a:r>
              <a:rPr sz="2500" dirty="0">
                <a:latin typeface="Times New Roman"/>
                <a:cs typeface="Times New Roman"/>
              </a:rPr>
              <a:t>Arch,</a:t>
            </a:r>
            <a:r>
              <a:rPr sz="2500" spc="-55" dirty="0">
                <a:latin typeface="Times New Roman"/>
                <a:cs typeface="Times New Roman"/>
              </a:rPr>
              <a:t> </a:t>
            </a:r>
            <a:r>
              <a:rPr sz="2500" dirty="0">
                <a:latin typeface="Times New Roman"/>
                <a:cs typeface="Times New Roman"/>
              </a:rPr>
              <a:t>Left</a:t>
            </a:r>
            <a:r>
              <a:rPr sz="2500" spc="-55" dirty="0">
                <a:latin typeface="Times New Roman"/>
                <a:cs typeface="Times New Roman"/>
              </a:rPr>
              <a:t> </a:t>
            </a:r>
            <a:r>
              <a:rPr sz="2500" dirty="0">
                <a:latin typeface="Times New Roman"/>
                <a:cs typeface="Times New Roman"/>
              </a:rPr>
              <a:t>Loop,</a:t>
            </a:r>
            <a:r>
              <a:rPr sz="2500" spc="-55" dirty="0">
                <a:latin typeface="Times New Roman"/>
                <a:cs typeface="Times New Roman"/>
              </a:rPr>
              <a:t> </a:t>
            </a:r>
            <a:r>
              <a:rPr sz="2500" dirty="0">
                <a:latin typeface="Times New Roman"/>
                <a:cs typeface="Times New Roman"/>
              </a:rPr>
              <a:t>Right</a:t>
            </a:r>
            <a:r>
              <a:rPr sz="2500" spc="-55" dirty="0">
                <a:latin typeface="Times New Roman"/>
                <a:cs typeface="Times New Roman"/>
              </a:rPr>
              <a:t> </a:t>
            </a:r>
            <a:r>
              <a:rPr sz="2500" dirty="0">
                <a:latin typeface="Times New Roman"/>
                <a:cs typeface="Times New Roman"/>
              </a:rPr>
              <a:t>Loop,</a:t>
            </a:r>
            <a:r>
              <a:rPr sz="2500" spc="-100" dirty="0">
                <a:latin typeface="Times New Roman"/>
                <a:cs typeface="Times New Roman"/>
              </a:rPr>
              <a:t> </a:t>
            </a:r>
            <a:r>
              <a:rPr sz="2500" spc="-20" dirty="0">
                <a:latin typeface="Times New Roman"/>
                <a:cs typeface="Times New Roman"/>
              </a:rPr>
              <a:t>Tented,</a:t>
            </a:r>
            <a:r>
              <a:rPr sz="2500" spc="-55" dirty="0">
                <a:latin typeface="Times New Roman"/>
                <a:cs typeface="Times New Roman"/>
              </a:rPr>
              <a:t> </a:t>
            </a:r>
            <a:r>
              <a:rPr sz="2500" dirty="0">
                <a:latin typeface="Times New Roman"/>
                <a:cs typeface="Times New Roman"/>
              </a:rPr>
              <a:t>and</a:t>
            </a:r>
            <a:r>
              <a:rPr sz="2500" spc="-100" dirty="0">
                <a:latin typeface="Times New Roman"/>
                <a:cs typeface="Times New Roman"/>
              </a:rPr>
              <a:t> </a:t>
            </a:r>
            <a:r>
              <a:rPr sz="2500" spc="-10" dirty="0">
                <a:latin typeface="Times New Roman"/>
                <a:cs typeface="Times New Roman"/>
              </a:rPr>
              <a:t>Whorl. 	</a:t>
            </a:r>
            <a:r>
              <a:rPr sz="2500" dirty="0">
                <a:latin typeface="Times New Roman"/>
                <a:cs typeface="Times New Roman"/>
              </a:rPr>
              <a:t>BPNN</a:t>
            </a:r>
            <a:r>
              <a:rPr sz="2500" spc="-70" dirty="0">
                <a:latin typeface="Times New Roman"/>
                <a:cs typeface="Times New Roman"/>
              </a:rPr>
              <a:t> </a:t>
            </a:r>
            <a:r>
              <a:rPr sz="2500" dirty="0">
                <a:latin typeface="Times New Roman"/>
                <a:cs typeface="Times New Roman"/>
              </a:rPr>
              <a:t>offer</a:t>
            </a:r>
            <a:r>
              <a:rPr sz="2500" spc="-70" dirty="0">
                <a:latin typeface="Times New Roman"/>
                <a:cs typeface="Times New Roman"/>
              </a:rPr>
              <a:t> </a:t>
            </a:r>
            <a:r>
              <a:rPr sz="2500" dirty="0">
                <a:latin typeface="Times New Roman"/>
                <a:cs typeface="Times New Roman"/>
              </a:rPr>
              <a:t>significant</a:t>
            </a:r>
            <a:r>
              <a:rPr sz="2500" spc="-70" dirty="0">
                <a:latin typeface="Times New Roman"/>
                <a:cs typeface="Times New Roman"/>
              </a:rPr>
              <a:t> </a:t>
            </a:r>
            <a:r>
              <a:rPr sz="2500" dirty="0">
                <a:latin typeface="Times New Roman"/>
                <a:cs typeface="Times New Roman"/>
              </a:rPr>
              <a:t>advantages</a:t>
            </a:r>
            <a:r>
              <a:rPr sz="2500" spc="-70" dirty="0">
                <a:latin typeface="Times New Roman"/>
                <a:cs typeface="Times New Roman"/>
              </a:rPr>
              <a:t> </a:t>
            </a:r>
            <a:r>
              <a:rPr sz="2500" dirty="0">
                <a:latin typeface="Times New Roman"/>
                <a:cs typeface="Times New Roman"/>
              </a:rPr>
              <a:t>in</a:t>
            </a:r>
            <a:r>
              <a:rPr sz="2500" spc="-65" dirty="0">
                <a:latin typeface="Times New Roman"/>
                <a:cs typeface="Times New Roman"/>
              </a:rPr>
              <a:t> </a:t>
            </a:r>
            <a:r>
              <a:rPr sz="2500" dirty="0">
                <a:latin typeface="Times New Roman"/>
                <a:cs typeface="Times New Roman"/>
              </a:rPr>
              <a:t>handling</a:t>
            </a:r>
            <a:r>
              <a:rPr sz="2500" spc="-70" dirty="0">
                <a:latin typeface="Times New Roman"/>
                <a:cs typeface="Times New Roman"/>
              </a:rPr>
              <a:t> </a:t>
            </a:r>
            <a:r>
              <a:rPr sz="2500" dirty="0">
                <a:latin typeface="Times New Roman"/>
                <a:cs typeface="Times New Roman"/>
              </a:rPr>
              <a:t>complex</a:t>
            </a:r>
            <a:r>
              <a:rPr sz="2500" spc="-70" dirty="0">
                <a:latin typeface="Times New Roman"/>
                <a:cs typeface="Times New Roman"/>
              </a:rPr>
              <a:t> </a:t>
            </a:r>
            <a:r>
              <a:rPr sz="2500" dirty="0">
                <a:latin typeface="Times New Roman"/>
                <a:cs typeface="Times New Roman"/>
              </a:rPr>
              <a:t>data</a:t>
            </a:r>
            <a:r>
              <a:rPr sz="2500" spc="-70" dirty="0">
                <a:latin typeface="Times New Roman"/>
                <a:cs typeface="Times New Roman"/>
              </a:rPr>
              <a:t> </a:t>
            </a:r>
            <a:r>
              <a:rPr sz="2500" spc="-10" dirty="0">
                <a:latin typeface="Times New Roman"/>
                <a:cs typeface="Times New Roman"/>
              </a:rPr>
              <a:t>structures 	</a:t>
            </a:r>
            <a:r>
              <a:rPr sz="2500" dirty="0">
                <a:latin typeface="Times New Roman"/>
                <a:cs typeface="Times New Roman"/>
              </a:rPr>
              <a:t>like</a:t>
            </a:r>
            <a:r>
              <a:rPr sz="2500" spc="-60" dirty="0">
                <a:latin typeface="Times New Roman"/>
                <a:cs typeface="Times New Roman"/>
              </a:rPr>
              <a:t> </a:t>
            </a:r>
            <a:r>
              <a:rPr sz="2500" dirty="0">
                <a:latin typeface="Times New Roman"/>
                <a:cs typeface="Times New Roman"/>
              </a:rPr>
              <a:t>fingerprint</a:t>
            </a:r>
            <a:r>
              <a:rPr sz="2500" spc="-55" dirty="0">
                <a:latin typeface="Times New Roman"/>
                <a:cs typeface="Times New Roman"/>
              </a:rPr>
              <a:t> </a:t>
            </a:r>
            <a:r>
              <a:rPr sz="2500" dirty="0">
                <a:latin typeface="Times New Roman"/>
                <a:cs typeface="Times New Roman"/>
              </a:rPr>
              <a:t>images,</a:t>
            </a:r>
            <a:r>
              <a:rPr sz="2500" spc="-60" dirty="0">
                <a:latin typeface="Times New Roman"/>
                <a:cs typeface="Times New Roman"/>
              </a:rPr>
              <a:t> </a:t>
            </a:r>
            <a:r>
              <a:rPr sz="2500" dirty="0">
                <a:latin typeface="Times New Roman"/>
                <a:cs typeface="Times New Roman"/>
              </a:rPr>
              <a:t>making</a:t>
            </a:r>
            <a:r>
              <a:rPr sz="2500" spc="-55" dirty="0">
                <a:latin typeface="Times New Roman"/>
                <a:cs typeface="Times New Roman"/>
              </a:rPr>
              <a:t> </a:t>
            </a:r>
            <a:r>
              <a:rPr sz="2500" dirty="0">
                <a:latin typeface="Times New Roman"/>
                <a:cs typeface="Times New Roman"/>
              </a:rPr>
              <a:t>them</a:t>
            </a:r>
            <a:r>
              <a:rPr sz="2500" spc="-60" dirty="0">
                <a:latin typeface="Times New Roman"/>
                <a:cs typeface="Times New Roman"/>
              </a:rPr>
              <a:t> </a:t>
            </a:r>
            <a:r>
              <a:rPr sz="2500" spc="-10" dirty="0">
                <a:latin typeface="Times New Roman"/>
                <a:cs typeface="Times New Roman"/>
              </a:rPr>
              <a:t>well-</a:t>
            </a:r>
            <a:r>
              <a:rPr sz="2500" dirty="0">
                <a:latin typeface="Times New Roman"/>
                <a:cs typeface="Times New Roman"/>
              </a:rPr>
              <a:t>suited</a:t>
            </a:r>
            <a:r>
              <a:rPr sz="2500" spc="-55" dirty="0">
                <a:latin typeface="Times New Roman"/>
                <a:cs typeface="Times New Roman"/>
              </a:rPr>
              <a:t> </a:t>
            </a:r>
            <a:r>
              <a:rPr sz="2500" dirty="0">
                <a:latin typeface="Times New Roman"/>
                <a:cs typeface="Times New Roman"/>
              </a:rPr>
              <a:t>for</a:t>
            </a:r>
            <a:r>
              <a:rPr sz="2500" spc="-55" dirty="0">
                <a:latin typeface="Times New Roman"/>
                <a:cs typeface="Times New Roman"/>
              </a:rPr>
              <a:t> </a:t>
            </a:r>
            <a:r>
              <a:rPr sz="2500" dirty="0">
                <a:latin typeface="Times New Roman"/>
                <a:cs typeface="Times New Roman"/>
              </a:rPr>
              <a:t>this</a:t>
            </a:r>
            <a:r>
              <a:rPr sz="2500" spc="-60" dirty="0">
                <a:latin typeface="Times New Roman"/>
                <a:cs typeface="Times New Roman"/>
              </a:rPr>
              <a:t> </a:t>
            </a:r>
            <a:r>
              <a:rPr sz="2500" spc="-10" dirty="0">
                <a:latin typeface="Times New Roman"/>
                <a:cs typeface="Times New Roman"/>
              </a:rPr>
              <a:t>classification 	task.</a:t>
            </a:r>
            <a:endParaRPr sz="2500">
              <a:latin typeface="Times New Roman"/>
              <a:cs typeface="Times New Roman"/>
            </a:endParaRPr>
          </a:p>
          <a:p>
            <a:pPr marL="396240" marR="169545" indent="-384175">
              <a:lnSpc>
                <a:spcPct val="134000"/>
              </a:lnSpc>
              <a:buFont typeface="Wingdings"/>
              <a:buChar char=""/>
              <a:tabLst>
                <a:tab pos="408940" algn="l"/>
              </a:tabLst>
            </a:pPr>
            <a:r>
              <a:rPr sz="2500" dirty="0">
                <a:latin typeface="Times New Roman"/>
                <a:cs typeface="Times New Roman"/>
              </a:rPr>
              <a:t>The</a:t>
            </a:r>
            <a:r>
              <a:rPr sz="2500" spc="-65" dirty="0">
                <a:latin typeface="Times New Roman"/>
                <a:cs typeface="Times New Roman"/>
              </a:rPr>
              <a:t> </a:t>
            </a:r>
            <a:r>
              <a:rPr sz="2500" dirty="0">
                <a:latin typeface="Times New Roman"/>
                <a:cs typeface="Times New Roman"/>
              </a:rPr>
              <a:t>utilization</a:t>
            </a:r>
            <a:r>
              <a:rPr sz="2500" spc="-60" dirty="0">
                <a:latin typeface="Times New Roman"/>
                <a:cs typeface="Times New Roman"/>
              </a:rPr>
              <a:t> </a:t>
            </a:r>
            <a:r>
              <a:rPr sz="2500" dirty="0">
                <a:latin typeface="Times New Roman"/>
                <a:cs typeface="Times New Roman"/>
              </a:rPr>
              <a:t>of</a:t>
            </a:r>
            <a:r>
              <a:rPr sz="2500" spc="-65" dirty="0">
                <a:latin typeface="Times New Roman"/>
                <a:cs typeface="Times New Roman"/>
              </a:rPr>
              <a:t> </a:t>
            </a:r>
            <a:r>
              <a:rPr sz="2500" dirty="0">
                <a:latin typeface="Times New Roman"/>
                <a:cs typeface="Times New Roman"/>
              </a:rPr>
              <a:t>BPNN</a:t>
            </a:r>
            <a:r>
              <a:rPr sz="2500" spc="-60" dirty="0">
                <a:latin typeface="Times New Roman"/>
                <a:cs typeface="Times New Roman"/>
              </a:rPr>
              <a:t> </a:t>
            </a:r>
            <a:r>
              <a:rPr sz="2500" dirty="0">
                <a:latin typeface="Times New Roman"/>
                <a:cs typeface="Times New Roman"/>
              </a:rPr>
              <a:t>in</a:t>
            </a:r>
            <a:r>
              <a:rPr sz="2500" spc="-60" dirty="0">
                <a:latin typeface="Times New Roman"/>
                <a:cs typeface="Times New Roman"/>
              </a:rPr>
              <a:t> </a:t>
            </a:r>
            <a:r>
              <a:rPr sz="2500" dirty="0">
                <a:latin typeface="Times New Roman"/>
                <a:cs typeface="Times New Roman"/>
              </a:rPr>
              <a:t>fingerprint</a:t>
            </a:r>
            <a:r>
              <a:rPr sz="2500" spc="-65" dirty="0">
                <a:latin typeface="Times New Roman"/>
                <a:cs typeface="Times New Roman"/>
              </a:rPr>
              <a:t> </a:t>
            </a:r>
            <a:r>
              <a:rPr sz="2500" dirty="0">
                <a:latin typeface="Times New Roman"/>
                <a:cs typeface="Times New Roman"/>
              </a:rPr>
              <a:t>identification</a:t>
            </a:r>
            <a:r>
              <a:rPr sz="2500" spc="-60" dirty="0">
                <a:latin typeface="Times New Roman"/>
                <a:cs typeface="Times New Roman"/>
              </a:rPr>
              <a:t> </a:t>
            </a:r>
            <a:r>
              <a:rPr sz="2500" dirty="0">
                <a:latin typeface="Times New Roman"/>
                <a:cs typeface="Times New Roman"/>
              </a:rPr>
              <a:t>holds</a:t>
            </a:r>
            <a:r>
              <a:rPr sz="2500" spc="-65" dirty="0">
                <a:latin typeface="Times New Roman"/>
                <a:cs typeface="Times New Roman"/>
              </a:rPr>
              <a:t> </a:t>
            </a:r>
            <a:r>
              <a:rPr sz="2500" dirty="0">
                <a:latin typeface="Times New Roman"/>
                <a:cs typeface="Times New Roman"/>
              </a:rPr>
              <a:t>promise</a:t>
            </a:r>
            <a:r>
              <a:rPr sz="2500" spc="-60" dirty="0">
                <a:latin typeface="Times New Roman"/>
                <a:cs typeface="Times New Roman"/>
              </a:rPr>
              <a:t> </a:t>
            </a:r>
            <a:r>
              <a:rPr sz="2500" spc="-25" dirty="0">
                <a:latin typeface="Times New Roman"/>
                <a:cs typeface="Times New Roman"/>
              </a:rPr>
              <a:t>for 	</a:t>
            </a:r>
            <a:r>
              <a:rPr sz="2500" dirty="0">
                <a:latin typeface="Times New Roman"/>
                <a:cs typeface="Times New Roman"/>
              </a:rPr>
              <a:t>improving</a:t>
            </a:r>
            <a:r>
              <a:rPr sz="2500" spc="-100" dirty="0">
                <a:latin typeface="Times New Roman"/>
                <a:cs typeface="Times New Roman"/>
              </a:rPr>
              <a:t> </a:t>
            </a:r>
            <a:r>
              <a:rPr sz="2500" dirty="0">
                <a:latin typeface="Times New Roman"/>
                <a:cs typeface="Times New Roman"/>
              </a:rPr>
              <a:t>biometric</a:t>
            </a:r>
            <a:r>
              <a:rPr sz="2500" spc="-100" dirty="0">
                <a:latin typeface="Times New Roman"/>
                <a:cs typeface="Times New Roman"/>
              </a:rPr>
              <a:t> </a:t>
            </a:r>
            <a:r>
              <a:rPr sz="2500" dirty="0">
                <a:latin typeface="Times New Roman"/>
                <a:cs typeface="Times New Roman"/>
              </a:rPr>
              <a:t>security</a:t>
            </a:r>
            <a:r>
              <a:rPr sz="2500" spc="-95" dirty="0">
                <a:latin typeface="Times New Roman"/>
                <a:cs typeface="Times New Roman"/>
              </a:rPr>
              <a:t> </a:t>
            </a:r>
            <a:r>
              <a:rPr sz="2500" dirty="0">
                <a:latin typeface="Times New Roman"/>
                <a:cs typeface="Times New Roman"/>
              </a:rPr>
              <a:t>systems,</a:t>
            </a:r>
            <a:r>
              <a:rPr sz="2500" spc="-100" dirty="0">
                <a:latin typeface="Times New Roman"/>
                <a:cs typeface="Times New Roman"/>
              </a:rPr>
              <a:t> </a:t>
            </a:r>
            <a:r>
              <a:rPr sz="2500" dirty="0">
                <a:latin typeface="Times New Roman"/>
                <a:cs typeface="Times New Roman"/>
              </a:rPr>
              <a:t>streamlining</a:t>
            </a:r>
            <a:r>
              <a:rPr sz="2500" spc="-100" dirty="0">
                <a:latin typeface="Times New Roman"/>
                <a:cs typeface="Times New Roman"/>
              </a:rPr>
              <a:t> </a:t>
            </a:r>
            <a:r>
              <a:rPr sz="2500" spc="-10" dirty="0">
                <a:latin typeface="Times New Roman"/>
                <a:cs typeface="Times New Roman"/>
              </a:rPr>
              <a:t>identification 	</a:t>
            </a:r>
            <a:r>
              <a:rPr sz="2500" dirty="0">
                <a:latin typeface="Times New Roman"/>
                <a:cs typeface="Times New Roman"/>
              </a:rPr>
              <a:t>processes,</a:t>
            </a:r>
            <a:r>
              <a:rPr sz="2500" spc="-80" dirty="0">
                <a:latin typeface="Times New Roman"/>
                <a:cs typeface="Times New Roman"/>
              </a:rPr>
              <a:t> </a:t>
            </a:r>
            <a:r>
              <a:rPr sz="2500" dirty="0">
                <a:latin typeface="Times New Roman"/>
                <a:cs typeface="Times New Roman"/>
              </a:rPr>
              <a:t>and</a:t>
            </a:r>
            <a:r>
              <a:rPr sz="2500" spc="-80" dirty="0">
                <a:latin typeface="Times New Roman"/>
                <a:cs typeface="Times New Roman"/>
              </a:rPr>
              <a:t> </a:t>
            </a:r>
            <a:r>
              <a:rPr sz="2500" dirty="0">
                <a:latin typeface="Times New Roman"/>
                <a:cs typeface="Times New Roman"/>
              </a:rPr>
              <a:t>enhancing</a:t>
            </a:r>
            <a:r>
              <a:rPr sz="2500" spc="-75" dirty="0">
                <a:latin typeface="Times New Roman"/>
                <a:cs typeface="Times New Roman"/>
              </a:rPr>
              <a:t> </a:t>
            </a:r>
            <a:r>
              <a:rPr sz="2500" dirty="0">
                <a:latin typeface="Times New Roman"/>
                <a:cs typeface="Times New Roman"/>
              </a:rPr>
              <a:t>overall</a:t>
            </a:r>
            <a:r>
              <a:rPr sz="2500" spc="-80" dirty="0">
                <a:latin typeface="Times New Roman"/>
                <a:cs typeface="Times New Roman"/>
              </a:rPr>
              <a:t> </a:t>
            </a:r>
            <a:r>
              <a:rPr sz="2500" dirty="0">
                <a:latin typeface="Times New Roman"/>
                <a:cs typeface="Times New Roman"/>
              </a:rPr>
              <a:t>security</a:t>
            </a:r>
            <a:r>
              <a:rPr sz="2500" spc="-80" dirty="0">
                <a:latin typeface="Times New Roman"/>
                <a:cs typeface="Times New Roman"/>
              </a:rPr>
              <a:t> </a:t>
            </a:r>
            <a:r>
              <a:rPr sz="2500" spc="-10" dirty="0">
                <a:latin typeface="Times New Roman"/>
                <a:cs typeface="Times New Roman"/>
              </a:rPr>
              <a:t>measures.</a:t>
            </a:r>
            <a:endParaRPr sz="2500">
              <a:latin typeface="Times New Roman"/>
              <a:cs typeface="Times New Roman"/>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2430" rIns="0" bIns="0" rtlCol="0">
            <a:spAutoFit/>
          </a:bodyPr>
          <a:lstStyle/>
          <a:p>
            <a:pPr marL="438150">
              <a:lnSpc>
                <a:spcPct val="100000"/>
              </a:lnSpc>
              <a:spcBef>
                <a:spcPts val="100"/>
              </a:spcBef>
            </a:pPr>
            <a:r>
              <a:rPr sz="4000" spc="-10" dirty="0"/>
              <a:t>Applications</a:t>
            </a:r>
          </a:p>
        </p:txBody>
      </p:sp>
      <p:sp>
        <p:nvSpPr>
          <p:cNvPr id="3" name="object 3"/>
          <p:cNvSpPr txBox="1">
            <a:spLocks noGrp="1"/>
          </p:cNvSpPr>
          <p:nvPr>
            <p:ph type="body" idx="1"/>
          </p:nvPr>
        </p:nvSpPr>
        <p:spPr>
          <a:prstGeom prst="rect">
            <a:avLst/>
          </a:prstGeom>
        </p:spPr>
        <p:txBody>
          <a:bodyPr vert="horz" wrap="square" lIns="0" tIns="434975" rIns="0" bIns="0" rtlCol="0">
            <a:spAutoFit/>
          </a:bodyPr>
          <a:lstStyle/>
          <a:p>
            <a:pPr marL="396875" indent="-384175">
              <a:lnSpc>
                <a:spcPct val="100000"/>
              </a:lnSpc>
              <a:spcBef>
                <a:spcPts val="1120"/>
              </a:spcBef>
              <a:buFont typeface="SimSun"/>
              <a:buChar char="■"/>
              <a:tabLst>
                <a:tab pos="396875" algn="l"/>
              </a:tabLst>
            </a:pPr>
            <a:r>
              <a:rPr dirty="0"/>
              <a:t>Biometric</a:t>
            </a:r>
            <a:r>
              <a:rPr spc="-85" dirty="0"/>
              <a:t> </a:t>
            </a:r>
            <a:r>
              <a:rPr spc="-10" dirty="0"/>
              <a:t>Security.</a:t>
            </a:r>
          </a:p>
          <a:p>
            <a:pPr marL="396240" marR="5080" indent="-384175">
              <a:lnSpc>
                <a:spcPts val="2820"/>
              </a:lnSpc>
              <a:spcBef>
                <a:spcPts val="1265"/>
              </a:spcBef>
              <a:buFont typeface="SimSun"/>
              <a:buChar char="■"/>
              <a:tabLst>
                <a:tab pos="396240" algn="l"/>
              </a:tabLst>
            </a:pPr>
            <a:r>
              <a:rPr spc="150" dirty="0"/>
              <a:t>Fingerprint</a:t>
            </a:r>
            <a:r>
              <a:rPr spc="380" dirty="0"/>
              <a:t> </a:t>
            </a:r>
            <a:r>
              <a:rPr spc="120" dirty="0"/>
              <a:t>help</a:t>
            </a:r>
            <a:r>
              <a:rPr spc="380" dirty="0"/>
              <a:t> </a:t>
            </a:r>
            <a:r>
              <a:rPr spc="135" dirty="0"/>
              <a:t>police</a:t>
            </a:r>
            <a:r>
              <a:rPr spc="390" dirty="0"/>
              <a:t> </a:t>
            </a:r>
            <a:r>
              <a:rPr spc="135" dirty="0"/>
              <a:t>catch</a:t>
            </a:r>
            <a:r>
              <a:rPr spc="390" dirty="0"/>
              <a:t> </a:t>
            </a:r>
            <a:r>
              <a:rPr spc="150" dirty="0"/>
              <a:t>criminals</a:t>
            </a:r>
            <a:r>
              <a:rPr spc="390" dirty="0"/>
              <a:t> </a:t>
            </a:r>
            <a:r>
              <a:rPr spc="110" dirty="0"/>
              <a:t>and</a:t>
            </a:r>
            <a:r>
              <a:rPr spc="395" dirty="0"/>
              <a:t> </a:t>
            </a:r>
            <a:r>
              <a:rPr spc="135" dirty="0"/>
              <a:t>track</a:t>
            </a:r>
            <a:r>
              <a:rPr spc="390" dirty="0"/>
              <a:t> </a:t>
            </a:r>
            <a:r>
              <a:rPr spc="150" dirty="0"/>
              <a:t>suspects</a:t>
            </a:r>
            <a:r>
              <a:rPr spc="395" dirty="0"/>
              <a:t> </a:t>
            </a:r>
            <a:r>
              <a:rPr spc="55" dirty="0"/>
              <a:t>in </a:t>
            </a:r>
            <a:r>
              <a:rPr spc="-10" dirty="0"/>
              <a:t>investigations.</a:t>
            </a:r>
          </a:p>
          <a:p>
            <a:pPr marL="396240" marR="5080" indent="-384175">
              <a:lnSpc>
                <a:spcPts val="2820"/>
              </a:lnSpc>
              <a:spcBef>
                <a:spcPts val="1200"/>
              </a:spcBef>
              <a:buFont typeface="SimSun"/>
              <a:buChar char="■"/>
              <a:tabLst>
                <a:tab pos="396240" algn="l"/>
              </a:tabLst>
            </a:pPr>
            <a:r>
              <a:rPr dirty="0"/>
              <a:t>Fingerprint</a:t>
            </a:r>
            <a:r>
              <a:rPr spc="114" dirty="0"/>
              <a:t> </a:t>
            </a:r>
            <a:r>
              <a:rPr dirty="0"/>
              <a:t>systems</a:t>
            </a:r>
            <a:r>
              <a:rPr spc="120" dirty="0"/>
              <a:t> </a:t>
            </a:r>
            <a:r>
              <a:rPr dirty="0"/>
              <a:t>help</a:t>
            </a:r>
            <a:r>
              <a:rPr spc="120" dirty="0"/>
              <a:t> </a:t>
            </a:r>
            <a:r>
              <a:rPr dirty="0"/>
              <a:t>border</a:t>
            </a:r>
            <a:r>
              <a:rPr spc="114" dirty="0"/>
              <a:t> </a:t>
            </a:r>
            <a:r>
              <a:rPr dirty="0"/>
              <a:t>control</a:t>
            </a:r>
            <a:r>
              <a:rPr spc="120" dirty="0"/>
              <a:t> </a:t>
            </a:r>
            <a:r>
              <a:rPr dirty="0"/>
              <a:t>verify</a:t>
            </a:r>
            <a:r>
              <a:rPr spc="120" dirty="0"/>
              <a:t> </a:t>
            </a:r>
            <a:r>
              <a:rPr dirty="0"/>
              <a:t>travelers</a:t>
            </a:r>
            <a:r>
              <a:rPr spc="120" dirty="0"/>
              <a:t> </a:t>
            </a:r>
            <a:r>
              <a:rPr dirty="0"/>
              <a:t>and</a:t>
            </a:r>
            <a:r>
              <a:rPr spc="114" dirty="0"/>
              <a:t> </a:t>
            </a:r>
            <a:r>
              <a:rPr dirty="0"/>
              <a:t>spot</a:t>
            </a:r>
            <a:r>
              <a:rPr spc="120" dirty="0"/>
              <a:t> </a:t>
            </a:r>
            <a:r>
              <a:rPr spc="-20" dirty="0"/>
              <a:t>fake </a:t>
            </a:r>
            <a:r>
              <a:rPr spc="-10" dirty="0"/>
              <a:t>documents.</a:t>
            </a:r>
          </a:p>
          <a:p>
            <a:pPr marL="396240" marR="41910" indent="-384175">
              <a:lnSpc>
                <a:spcPts val="2820"/>
              </a:lnSpc>
              <a:spcBef>
                <a:spcPts val="1200"/>
              </a:spcBef>
              <a:buFont typeface="SimSun"/>
              <a:buChar char="■"/>
              <a:tabLst>
                <a:tab pos="396240" algn="l"/>
              </a:tabLst>
            </a:pPr>
            <a:r>
              <a:rPr dirty="0"/>
              <a:t>Fingerprint</a:t>
            </a:r>
            <a:r>
              <a:rPr spc="-95" dirty="0"/>
              <a:t> </a:t>
            </a:r>
            <a:r>
              <a:rPr dirty="0"/>
              <a:t>security</a:t>
            </a:r>
            <a:r>
              <a:rPr spc="-90" dirty="0"/>
              <a:t> </a:t>
            </a:r>
            <a:r>
              <a:rPr dirty="0"/>
              <a:t>safeguards</a:t>
            </a:r>
            <a:r>
              <a:rPr spc="-90" dirty="0"/>
              <a:t> </a:t>
            </a:r>
            <a:r>
              <a:rPr dirty="0"/>
              <a:t>banking,</a:t>
            </a:r>
            <a:r>
              <a:rPr spc="-90" dirty="0"/>
              <a:t> </a:t>
            </a:r>
            <a:r>
              <a:rPr dirty="0"/>
              <a:t>blocks</a:t>
            </a:r>
            <a:r>
              <a:rPr spc="-90" dirty="0"/>
              <a:t> </a:t>
            </a:r>
            <a:r>
              <a:rPr dirty="0"/>
              <a:t>unauthorized</a:t>
            </a:r>
            <a:r>
              <a:rPr spc="-90" dirty="0"/>
              <a:t> </a:t>
            </a:r>
            <a:r>
              <a:rPr dirty="0"/>
              <a:t>access</a:t>
            </a:r>
            <a:r>
              <a:rPr spc="-90" dirty="0"/>
              <a:t> </a:t>
            </a:r>
            <a:r>
              <a:rPr spc="-25" dirty="0"/>
              <a:t>to </a:t>
            </a:r>
            <a:r>
              <a:rPr dirty="0"/>
              <a:t>accounts</a:t>
            </a:r>
            <a:r>
              <a:rPr spc="-65" dirty="0"/>
              <a:t> </a:t>
            </a:r>
            <a:r>
              <a:rPr dirty="0"/>
              <a:t>and</a:t>
            </a:r>
            <a:r>
              <a:rPr spc="-60" dirty="0"/>
              <a:t> </a:t>
            </a:r>
            <a:r>
              <a:rPr spc="-20" dirty="0"/>
              <a:t>data.</a:t>
            </a: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2430" rIns="0" bIns="0" rtlCol="0">
            <a:spAutoFit/>
          </a:bodyPr>
          <a:lstStyle/>
          <a:p>
            <a:pPr marL="438150">
              <a:lnSpc>
                <a:spcPct val="100000"/>
              </a:lnSpc>
              <a:spcBef>
                <a:spcPts val="100"/>
              </a:spcBef>
            </a:pPr>
            <a:r>
              <a:rPr dirty="0">
                <a:solidFill>
                  <a:srgbClr val="000000"/>
                </a:solidFill>
              </a:rPr>
              <a:t>Block</a:t>
            </a:r>
            <a:r>
              <a:rPr spc="-65" dirty="0">
                <a:solidFill>
                  <a:srgbClr val="000000"/>
                </a:solidFill>
              </a:rPr>
              <a:t> </a:t>
            </a:r>
            <a:r>
              <a:rPr spc="-10" dirty="0">
                <a:solidFill>
                  <a:srgbClr val="000000"/>
                </a:solidFill>
              </a:rPr>
              <a:t>Diagram</a:t>
            </a:r>
          </a:p>
        </p:txBody>
      </p:sp>
      <p:grpSp>
        <p:nvGrpSpPr>
          <p:cNvPr id="3" name="object 3"/>
          <p:cNvGrpSpPr/>
          <p:nvPr/>
        </p:nvGrpSpPr>
        <p:grpSpPr>
          <a:xfrm>
            <a:off x="761" y="761"/>
            <a:ext cx="12190730" cy="6856730"/>
            <a:chOff x="761" y="761"/>
            <a:chExt cx="12190730" cy="6856730"/>
          </a:xfrm>
        </p:grpSpPr>
        <p:pic>
          <p:nvPicPr>
            <p:cNvPr id="4" name="object 4"/>
            <p:cNvPicPr/>
            <p:nvPr/>
          </p:nvPicPr>
          <p:blipFill>
            <a:blip r:embed="rId2" cstate="print"/>
            <a:stretch>
              <a:fillRect/>
            </a:stretch>
          </p:blipFill>
          <p:spPr>
            <a:xfrm>
              <a:off x="5227320" y="402336"/>
              <a:ext cx="5425439" cy="5887212"/>
            </a:xfrm>
            <a:prstGeom prst="rect">
              <a:avLst/>
            </a:prstGeom>
          </p:spPr>
        </p:pic>
        <p:sp>
          <p:nvSpPr>
            <p:cNvPr id="5" name="object 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55591" y="1450847"/>
            <a:ext cx="2756916" cy="4172712"/>
          </a:xfrm>
          <a:prstGeom prst="rect">
            <a:avLst/>
          </a:prstGeom>
        </p:spPr>
      </p:pic>
      <p:sp>
        <p:nvSpPr>
          <p:cNvPr id="3" name="object 3"/>
          <p:cNvSpPr txBox="1">
            <a:spLocks noGrp="1"/>
          </p:cNvSpPr>
          <p:nvPr>
            <p:ph type="title"/>
          </p:nvPr>
        </p:nvSpPr>
        <p:spPr>
          <a:prstGeom prst="rect">
            <a:avLst/>
          </a:prstGeom>
        </p:spPr>
        <p:txBody>
          <a:bodyPr vert="horz" wrap="square" lIns="0" tIns="206375" rIns="0" bIns="0" rtlCol="0">
            <a:spAutoFit/>
          </a:bodyPr>
          <a:lstStyle/>
          <a:p>
            <a:pPr marL="438150">
              <a:lnSpc>
                <a:spcPct val="100000"/>
              </a:lnSpc>
              <a:spcBef>
                <a:spcPts val="95"/>
              </a:spcBef>
            </a:pPr>
            <a:r>
              <a:rPr sz="2500" dirty="0">
                <a:solidFill>
                  <a:srgbClr val="000000"/>
                </a:solidFill>
              </a:rPr>
              <a:t>Morphological</a:t>
            </a:r>
            <a:r>
              <a:rPr sz="2500" spc="-85" dirty="0">
                <a:solidFill>
                  <a:srgbClr val="000000"/>
                </a:solidFill>
              </a:rPr>
              <a:t> </a:t>
            </a:r>
            <a:r>
              <a:rPr sz="2500" dirty="0">
                <a:solidFill>
                  <a:srgbClr val="000000"/>
                </a:solidFill>
              </a:rPr>
              <a:t>Operations</a:t>
            </a:r>
            <a:r>
              <a:rPr sz="2500" spc="-85" dirty="0">
                <a:solidFill>
                  <a:srgbClr val="000000"/>
                </a:solidFill>
              </a:rPr>
              <a:t> </a:t>
            </a:r>
            <a:r>
              <a:rPr sz="2500" dirty="0">
                <a:solidFill>
                  <a:srgbClr val="000000"/>
                </a:solidFill>
              </a:rPr>
              <a:t>Flow</a:t>
            </a:r>
            <a:r>
              <a:rPr sz="2500" spc="-85" dirty="0">
                <a:solidFill>
                  <a:srgbClr val="000000"/>
                </a:solidFill>
              </a:rPr>
              <a:t> </a:t>
            </a:r>
            <a:r>
              <a:rPr sz="2500" spc="-10" dirty="0">
                <a:solidFill>
                  <a:srgbClr val="000000"/>
                </a:solidFill>
              </a:rPr>
              <a:t>Chart</a:t>
            </a:r>
            <a:endParaRPr sz="2500"/>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499744"/>
            <a:ext cx="9413240" cy="4890570"/>
          </a:xfrm>
          <a:prstGeom prst="rect">
            <a:avLst/>
          </a:prstGeom>
        </p:spPr>
        <p:txBody>
          <a:bodyPr vert="horz" wrap="square" lIns="0" tIns="12065" rIns="0" bIns="0" rtlCol="0">
            <a:spAutoFit/>
          </a:bodyPr>
          <a:lstStyle/>
          <a:p>
            <a:pPr marL="12700">
              <a:lnSpc>
                <a:spcPct val="100000"/>
              </a:lnSpc>
              <a:spcBef>
                <a:spcPts val="95"/>
              </a:spcBef>
            </a:pPr>
            <a:r>
              <a:rPr sz="4000" b="1" dirty="0">
                <a:latin typeface="Times New Roman"/>
                <a:cs typeface="Times New Roman"/>
              </a:rPr>
              <a:t>Morphological</a:t>
            </a:r>
            <a:r>
              <a:rPr sz="4000" b="1" spc="-125" dirty="0">
                <a:latin typeface="Times New Roman"/>
                <a:cs typeface="Times New Roman"/>
              </a:rPr>
              <a:t> </a:t>
            </a:r>
            <a:r>
              <a:rPr sz="4000" b="1" spc="-10" dirty="0">
                <a:latin typeface="Times New Roman"/>
                <a:cs typeface="Times New Roman"/>
              </a:rPr>
              <a:t>Operations</a:t>
            </a:r>
            <a:endParaRPr sz="4000" dirty="0">
              <a:latin typeface="Times New Roman"/>
              <a:cs typeface="Times New Roman"/>
            </a:endParaRPr>
          </a:p>
          <a:p>
            <a:pPr marL="408940" marR="191135" indent="-396875">
              <a:lnSpc>
                <a:spcPct val="134000"/>
              </a:lnSpc>
              <a:spcBef>
                <a:spcPts val="1505"/>
              </a:spcBef>
              <a:buFont typeface="SimSun"/>
              <a:buChar char="■"/>
              <a:tabLst>
                <a:tab pos="408940" algn="l"/>
              </a:tabLst>
            </a:pPr>
            <a:r>
              <a:rPr sz="2500" dirty="0">
                <a:solidFill>
                  <a:srgbClr val="181B0E"/>
                </a:solidFill>
                <a:latin typeface="Times New Roman"/>
                <a:cs typeface="Times New Roman"/>
              </a:rPr>
              <a:t>Before</a:t>
            </a:r>
            <a:r>
              <a:rPr sz="2500" spc="-60" dirty="0">
                <a:solidFill>
                  <a:srgbClr val="181B0E"/>
                </a:solidFill>
                <a:latin typeface="Times New Roman"/>
                <a:cs typeface="Times New Roman"/>
              </a:rPr>
              <a:t> </a:t>
            </a:r>
            <a:r>
              <a:rPr sz="2500" dirty="0">
                <a:solidFill>
                  <a:srgbClr val="181B0E"/>
                </a:solidFill>
                <a:latin typeface="Times New Roman"/>
                <a:cs typeface="Times New Roman"/>
              </a:rPr>
              <a:t>adopting</a:t>
            </a:r>
            <a:r>
              <a:rPr sz="2500" spc="-60" dirty="0">
                <a:solidFill>
                  <a:srgbClr val="181B0E"/>
                </a:solidFill>
                <a:latin typeface="Times New Roman"/>
                <a:cs typeface="Times New Roman"/>
              </a:rPr>
              <a:t> </a:t>
            </a:r>
            <a:r>
              <a:rPr sz="2500" dirty="0">
                <a:solidFill>
                  <a:srgbClr val="181B0E"/>
                </a:solidFill>
                <a:latin typeface="Times New Roman"/>
                <a:cs typeface="Times New Roman"/>
              </a:rPr>
              <a:t>a</a:t>
            </a:r>
            <a:r>
              <a:rPr sz="2500" spc="-60"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65" dirty="0">
                <a:solidFill>
                  <a:srgbClr val="181B0E"/>
                </a:solidFill>
                <a:latin typeface="Times New Roman"/>
                <a:cs typeface="Times New Roman"/>
              </a:rPr>
              <a:t> </a:t>
            </a:r>
            <a:r>
              <a:rPr sz="2500" dirty="0">
                <a:solidFill>
                  <a:srgbClr val="181B0E"/>
                </a:solidFill>
                <a:latin typeface="Times New Roman"/>
                <a:cs typeface="Times New Roman"/>
              </a:rPr>
              <a:t>image</a:t>
            </a:r>
            <a:r>
              <a:rPr sz="2500" spc="-60" dirty="0">
                <a:solidFill>
                  <a:srgbClr val="181B0E"/>
                </a:solidFill>
                <a:latin typeface="Times New Roman"/>
                <a:cs typeface="Times New Roman"/>
              </a:rPr>
              <a:t> </a:t>
            </a:r>
            <a:r>
              <a:rPr sz="2500" dirty="0">
                <a:solidFill>
                  <a:srgbClr val="181B0E"/>
                </a:solidFill>
                <a:latin typeface="Times New Roman"/>
                <a:cs typeface="Times New Roman"/>
              </a:rPr>
              <a:t>into</a:t>
            </a:r>
            <a:r>
              <a:rPr sz="2500" spc="-60" dirty="0">
                <a:solidFill>
                  <a:srgbClr val="181B0E"/>
                </a:solidFill>
                <a:latin typeface="Times New Roman"/>
                <a:cs typeface="Times New Roman"/>
              </a:rPr>
              <a:t> </a:t>
            </a:r>
            <a:r>
              <a:rPr sz="2500" dirty="0">
                <a:solidFill>
                  <a:srgbClr val="181B0E"/>
                </a:solidFill>
                <a:latin typeface="Times New Roman"/>
                <a:cs typeface="Times New Roman"/>
              </a:rPr>
              <a:t>the</a:t>
            </a:r>
            <a:r>
              <a:rPr sz="2500" spc="-60" dirty="0">
                <a:solidFill>
                  <a:srgbClr val="181B0E"/>
                </a:solidFill>
                <a:latin typeface="Times New Roman"/>
                <a:cs typeface="Times New Roman"/>
              </a:rPr>
              <a:t> </a:t>
            </a:r>
            <a:r>
              <a:rPr sz="2500" dirty="0">
                <a:solidFill>
                  <a:srgbClr val="181B0E"/>
                </a:solidFill>
                <a:latin typeface="Times New Roman"/>
                <a:cs typeface="Times New Roman"/>
              </a:rPr>
              <a:t>proposed</a:t>
            </a:r>
            <a:r>
              <a:rPr sz="2500" spc="-60" dirty="0">
                <a:solidFill>
                  <a:srgbClr val="181B0E"/>
                </a:solidFill>
                <a:latin typeface="Times New Roman"/>
                <a:cs typeface="Times New Roman"/>
              </a:rPr>
              <a:t> </a:t>
            </a:r>
            <a:r>
              <a:rPr sz="2500" spc="-10" dirty="0">
                <a:solidFill>
                  <a:srgbClr val="181B0E"/>
                </a:solidFill>
                <a:latin typeface="Times New Roman"/>
                <a:cs typeface="Times New Roman"/>
              </a:rPr>
              <a:t>automatic </a:t>
            </a:r>
            <a:r>
              <a:rPr sz="2500" dirty="0">
                <a:solidFill>
                  <a:srgbClr val="181B0E"/>
                </a:solidFill>
                <a:latin typeface="Times New Roman"/>
                <a:cs typeface="Times New Roman"/>
              </a:rPr>
              <a:t>system,</a:t>
            </a:r>
            <a:r>
              <a:rPr sz="2500" spc="-55" dirty="0">
                <a:solidFill>
                  <a:srgbClr val="181B0E"/>
                </a:solidFill>
                <a:latin typeface="Times New Roman"/>
                <a:cs typeface="Times New Roman"/>
              </a:rPr>
              <a:t> </a:t>
            </a:r>
            <a:r>
              <a:rPr sz="2500" dirty="0">
                <a:solidFill>
                  <a:srgbClr val="181B0E"/>
                </a:solidFill>
                <a:latin typeface="Times New Roman"/>
                <a:cs typeface="Times New Roman"/>
              </a:rPr>
              <a:t>it</a:t>
            </a:r>
            <a:r>
              <a:rPr sz="2500" spc="-50" dirty="0">
                <a:solidFill>
                  <a:srgbClr val="181B0E"/>
                </a:solidFill>
                <a:latin typeface="Times New Roman"/>
                <a:cs typeface="Times New Roman"/>
              </a:rPr>
              <a:t> </a:t>
            </a:r>
            <a:r>
              <a:rPr sz="2500" dirty="0">
                <a:solidFill>
                  <a:srgbClr val="181B0E"/>
                </a:solidFill>
                <a:latin typeface="Times New Roman"/>
                <a:cs typeface="Times New Roman"/>
              </a:rPr>
              <a:t>was</a:t>
            </a:r>
            <a:r>
              <a:rPr sz="2500" spc="-50" dirty="0">
                <a:solidFill>
                  <a:srgbClr val="181B0E"/>
                </a:solidFill>
                <a:latin typeface="Times New Roman"/>
                <a:cs typeface="Times New Roman"/>
              </a:rPr>
              <a:t> </a:t>
            </a:r>
            <a:r>
              <a:rPr sz="2500" dirty="0">
                <a:solidFill>
                  <a:srgbClr val="181B0E"/>
                </a:solidFill>
                <a:latin typeface="Times New Roman"/>
                <a:cs typeface="Times New Roman"/>
              </a:rPr>
              <a:t>preprocessed</a:t>
            </a:r>
            <a:r>
              <a:rPr sz="2500" spc="-50" dirty="0">
                <a:solidFill>
                  <a:srgbClr val="181B0E"/>
                </a:solidFill>
                <a:latin typeface="Times New Roman"/>
                <a:cs typeface="Times New Roman"/>
              </a:rPr>
              <a:t> </a:t>
            </a:r>
            <a:r>
              <a:rPr sz="2500" dirty="0">
                <a:solidFill>
                  <a:srgbClr val="181B0E"/>
                </a:solidFill>
                <a:latin typeface="Times New Roman"/>
                <a:cs typeface="Times New Roman"/>
              </a:rPr>
              <a:t>using</a:t>
            </a:r>
            <a:r>
              <a:rPr sz="2500" spc="-50" dirty="0">
                <a:solidFill>
                  <a:srgbClr val="181B0E"/>
                </a:solidFill>
                <a:latin typeface="Times New Roman"/>
                <a:cs typeface="Times New Roman"/>
              </a:rPr>
              <a:t> </a:t>
            </a:r>
            <a:r>
              <a:rPr sz="2500" dirty="0">
                <a:solidFill>
                  <a:srgbClr val="181B0E"/>
                </a:solidFill>
                <a:latin typeface="Times New Roman"/>
                <a:cs typeface="Times New Roman"/>
              </a:rPr>
              <a:t>a</a:t>
            </a:r>
            <a:r>
              <a:rPr sz="2500" spc="-50" dirty="0">
                <a:solidFill>
                  <a:srgbClr val="181B0E"/>
                </a:solidFill>
                <a:latin typeface="Times New Roman"/>
                <a:cs typeface="Times New Roman"/>
              </a:rPr>
              <a:t> </a:t>
            </a:r>
            <a:r>
              <a:rPr sz="2500" dirty="0">
                <a:solidFill>
                  <a:srgbClr val="181B0E"/>
                </a:solidFill>
                <a:latin typeface="Times New Roman"/>
                <a:cs typeface="Times New Roman"/>
              </a:rPr>
              <a:t>window</a:t>
            </a:r>
            <a:r>
              <a:rPr sz="2500" spc="-50" dirty="0">
                <a:solidFill>
                  <a:srgbClr val="181B0E"/>
                </a:solidFill>
                <a:latin typeface="Times New Roman"/>
                <a:cs typeface="Times New Roman"/>
              </a:rPr>
              <a:t> </a:t>
            </a:r>
            <a:r>
              <a:rPr sz="2500" dirty="0">
                <a:solidFill>
                  <a:srgbClr val="181B0E"/>
                </a:solidFill>
                <a:latin typeface="Times New Roman"/>
                <a:cs typeface="Times New Roman"/>
              </a:rPr>
              <a:t>of</a:t>
            </a:r>
            <a:r>
              <a:rPr sz="2500" spc="-50" dirty="0">
                <a:solidFill>
                  <a:srgbClr val="181B0E"/>
                </a:solidFill>
                <a:latin typeface="Times New Roman"/>
                <a:cs typeface="Times New Roman"/>
              </a:rPr>
              <a:t> </a:t>
            </a:r>
            <a:r>
              <a:rPr sz="2500" dirty="0">
                <a:solidFill>
                  <a:srgbClr val="181B0E"/>
                </a:solidFill>
                <a:latin typeface="Times New Roman"/>
                <a:cs typeface="Times New Roman"/>
              </a:rPr>
              <a:t>size</a:t>
            </a:r>
            <a:r>
              <a:rPr sz="2500" spc="-55" dirty="0">
                <a:solidFill>
                  <a:srgbClr val="181B0E"/>
                </a:solidFill>
                <a:latin typeface="Times New Roman"/>
                <a:cs typeface="Times New Roman"/>
              </a:rPr>
              <a:t> </a:t>
            </a:r>
            <a:r>
              <a:rPr sz="2500" dirty="0">
                <a:solidFill>
                  <a:srgbClr val="181B0E"/>
                </a:solidFill>
                <a:latin typeface="Times New Roman"/>
                <a:cs typeface="Times New Roman"/>
              </a:rPr>
              <a:t>227</a:t>
            </a:r>
            <a:r>
              <a:rPr sz="2500" dirty="0">
                <a:solidFill>
                  <a:srgbClr val="181B0E"/>
                </a:solidFill>
                <a:latin typeface="SimSun"/>
                <a:cs typeface="SimSun"/>
              </a:rPr>
              <a:t>×</a:t>
            </a:r>
            <a:r>
              <a:rPr sz="2500" dirty="0">
                <a:solidFill>
                  <a:srgbClr val="181B0E"/>
                </a:solidFill>
                <a:latin typeface="Times New Roman"/>
                <a:cs typeface="Times New Roman"/>
              </a:rPr>
              <a:t>227</a:t>
            </a:r>
            <a:r>
              <a:rPr sz="2500" spc="-50" dirty="0">
                <a:solidFill>
                  <a:srgbClr val="181B0E"/>
                </a:solidFill>
                <a:latin typeface="Times New Roman"/>
                <a:cs typeface="Times New Roman"/>
              </a:rPr>
              <a:t> </a:t>
            </a:r>
            <a:r>
              <a:rPr sz="2500" spc="-10" dirty="0">
                <a:solidFill>
                  <a:srgbClr val="181B0E"/>
                </a:solidFill>
                <a:latin typeface="Times New Roman"/>
                <a:cs typeface="Times New Roman"/>
              </a:rPr>
              <a:t>pixels.</a:t>
            </a:r>
            <a:endParaRPr sz="2500" dirty="0">
              <a:latin typeface="Times New Roman"/>
              <a:cs typeface="Times New Roman"/>
            </a:endParaRPr>
          </a:p>
          <a:p>
            <a:pPr marL="402590" marR="482600" indent="-390525">
              <a:lnSpc>
                <a:spcPct val="134000"/>
              </a:lnSpc>
              <a:buFont typeface="SimSun"/>
              <a:buChar char="■"/>
              <a:tabLst>
                <a:tab pos="408940" algn="l"/>
              </a:tabLst>
            </a:pPr>
            <a:r>
              <a:rPr sz="2500" dirty="0">
                <a:solidFill>
                  <a:srgbClr val="181B0E"/>
                </a:solidFill>
                <a:latin typeface="Times New Roman"/>
                <a:cs typeface="Times New Roman"/>
              </a:rPr>
              <a:t>Then</a:t>
            </a:r>
            <a:r>
              <a:rPr sz="2500" spc="-75" dirty="0">
                <a:solidFill>
                  <a:srgbClr val="181B0E"/>
                </a:solidFill>
                <a:latin typeface="Times New Roman"/>
                <a:cs typeface="Times New Roman"/>
              </a:rPr>
              <a:t> </a:t>
            </a:r>
            <a:r>
              <a:rPr sz="2500" dirty="0">
                <a:solidFill>
                  <a:srgbClr val="181B0E"/>
                </a:solidFill>
                <a:latin typeface="Times New Roman"/>
                <a:cs typeface="Times New Roman"/>
              </a:rPr>
              <a:t>the</a:t>
            </a:r>
            <a:r>
              <a:rPr sz="2500" spc="-70" dirty="0">
                <a:solidFill>
                  <a:srgbClr val="181B0E"/>
                </a:solidFill>
                <a:latin typeface="Times New Roman"/>
                <a:cs typeface="Times New Roman"/>
              </a:rPr>
              <a:t> </a:t>
            </a:r>
            <a:r>
              <a:rPr sz="2500" dirty="0">
                <a:solidFill>
                  <a:srgbClr val="181B0E"/>
                </a:solidFill>
                <a:latin typeface="Times New Roman"/>
                <a:cs typeface="Times New Roman"/>
              </a:rPr>
              <a:t>morphological</a:t>
            </a:r>
            <a:r>
              <a:rPr sz="2500" spc="-70" dirty="0">
                <a:solidFill>
                  <a:srgbClr val="181B0E"/>
                </a:solidFill>
                <a:latin typeface="Times New Roman"/>
                <a:cs typeface="Times New Roman"/>
              </a:rPr>
              <a:t> </a:t>
            </a:r>
            <a:r>
              <a:rPr sz="2500" dirty="0">
                <a:solidFill>
                  <a:srgbClr val="181B0E"/>
                </a:solidFill>
                <a:latin typeface="Times New Roman"/>
                <a:cs typeface="Times New Roman"/>
              </a:rPr>
              <a:t>operations</a:t>
            </a:r>
            <a:r>
              <a:rPr sz="2500" spc="-75" dirty="0">
                <a:solidFill>
                  <a:srgbClr val="181B0E"/>
                </a:solidFill>
                <a:latin typeface="Times New Roman"/>
                <a:cs typeface="Times New Roman"/>
              </a:rPr>
              <a:t> </a:t>
            </a:r>
            <a:r>
              <a:rPr sz="2500" dirty="0">
                <a:solidFill>
                  <a:srgbClr val="181B0E"/>
                </a:solidFill>
                <a:latin typeface="Times New Roman"/>
                <a:cs typeface="Times New Roman"/>
              </a:rPr>
              <a:t>were</a:t>
            </a:r>
            <a:r>
              <a:rPr sz="2500" spc="-70" dirty="0">
                <a:solidFill>
                  <a:srgbClr val="181B0E"/>
                </a:solidFill>
                <a:latin typeface="Times New Roman"/>
                <a:cs typeface="Times New Roman"/>
              </a:rPr>
              <a:t> </a:t>
            </a:r>
            <a:r>
              <a:rPr sz="2500" dirty="0">
                <a:solidFill>
                  <a:srgbClr val="181B0E"/>
                </a:solidFill>
                <a:latin typeface="Times New Roman"/>
                <a:cs typeface="Times New Roman"/>
              </a:rPr>
              <a:t>performed</a:t>
            </a:r>
            <a:r>
              <a:rPr sz="2500" spc="-70" dirty="0">
                <a:solidFill>
                  <a:srgbClr val="181B0E"/>
                </a:solidFill>
                <a:latin typeface="Times New Roman"/>
                <a:cs typeface="Times New Roman"/>
              </a:rPr>
              <a:t> </a:t>
            </a:r>
            <a:r>
              <a:rPr sz="2500" dirty="0">
                <a:solidFill>
                  <a:srgbClr val="181B0E"/>
                </a:solidFill>
                <a:latin typeface="Times New Roman"/>
                <a:cs typeface="Times New Roman"/>
              </a:rPr>
              <a:t>to</a:t>
            </a:r>
            <a:r>
              <a:rPr sz="2500" spc="-75" dirty="0">
                <a:solidFill>
                  <a:srgbClr val="181B0E"/>
                </a:solidFill>
                <a:latin typeface="Times New Roman"/>
                <a:cs typeface="Times New Roman"/>
              </a:rPr>
              <a:t> </a:t>
            </a:r>
            <a:r>
              <a:rPr sz="2500" dirty="0">
                <a:solidFill>
                  <a:srgbClr val="181B0E"/>
                </a:solidFill>
                <a:latin typeface="Times New Roman"/>
                <a:cs typeface="Times New Roman"/>
              </a:rPr>
              <a:t>augment</a:t>
            </a:r>
            <a:r>
              <a:rPr sz="2500" spc="-70" dirty="0">
                <a:solidFill>
                  <a:srgbClr val="181B0E"/>
                </a:solidFill>
                <a:latin typeface="Times New Roman"/>
                <a:cs typeface="Times New Roman"/>
              </a:rPr>
              <a:t> </a:t>
            </a:r>
            <a:r>
              <a:rPr sz="2500" spc="-25" dirty="0">
                <a:solidFill>
                  <a:srgbClr val="181B0E"/>
                </a:solidFill>
                <a:latin typeface="Times New Roman"/>
                <a:cs typeface="Times New Roman"/>
              </a:rPr>
              <a:t>the 	</a:t>
            </a:r>
            <a:r>
              <a:rPr sz="2500" dirty="0">
                <a:solidFill>
                  <a:srgbClr val="181B0E"/>
                </a:solidFill>
                <a:latin typeface="Times New Roman"/>
                <a:cs typeface="Times New Roman"/>
              </a:rPr>
              <a:t>ridges</a:t>
            </a:r>
            <a:r>
              <a:rPr sz="2500" spc="-65" dirty="0">
                <a:solidFill>
                  <a:srgbClr val="181B0E"/>
                </a:solidFill>
                <a:latin typeface="Times New Roman"/>
                <a:cs typeface="Times New Roman"/>
              </a:rPr>
              <a:t> </a:t>
            </a:r>
            <a:r>
              <a:rPr sz="2500" dirty="0">
                <a:solidFill>
                  <a:srgbClr val="181B0E"/>
                </a:solidFill>
                <a:latin typeface="Times New Roman"/>
                <a:cs typeface="Times New Roman"/>
              </a:rPr>
              <a:t>of</a:t>
            </a:r>
            <a:r>
              <a:rPr sz="2500" spc="-55" dirty="0">
                <a:solidFill>
                  <a:srgbClr val="181B0E"/>
                </a:solidFill>
                <a:latin typeface="Times New Roman"/>
                <a:cs typeface="Times New Roman"/>
              </a:rPr>
              <a:t> </a:t>
            </a:r>
            <a:r>
              <a:rPr sz="2500" dirty="0">
                <a:solidFill>
                  <a:srgbClr val="181B0E"/>
                </a:solidFill>
                <a:latin typeface="Times New Roman"/>
                <a:cs typeface="Times New Roman"/>
              </a:rPr>
              <a:t>the</a:t>
            </a:r>
            <a:r>
              <a:rPr sz="2500" spc="-55"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55" dirty="0">
                <a:solidFill>
                  <a:srgbClr val="181B0E"/>
                </a:solidFill>
                <a:latin typeface="Times New Roman"/>
                <a:cs typeface="Times New Roman"/>
              </a:rPr>
              <a:t> </a:t>
            </a:r>
            <a:r>
              <a:rPr sz="2500" spc="-10" dirty="0">
                <a:solidFill>
                  <a:srgbClr val="181B0E"/>
                </a:solidFill>
                <a:latin typeface="Times New Roman"/>
                <a:cs typeface="Times New Roman"/>
              </a:rPr>
              <a:t>images.</a:t>
            </a:r>
            <a:endParaRPr sz="2500" dirty="0">
              <a:latin typeface="Times New Roman"/>
              <a:cs typeface="Times New Roman"/>
            </a:endParaRPr>
          </a:p>
          <a:p>
            <a:pPr marL="402590" marR="1144270" indent="-390525">
              <a:lnSpc>
                <a:spcPct val="134000"/>
              </a:lnSpc>
              <a:buFont typeface="SimSun"/>
              <a:buChar char="■"/>
              <a:tabLst>
                <a:tab pos="408940" algn="l"/>
              </a:tabLst>
            </a:pPr>
            <a:r>
              <a:rPr sz="2500" dirty="0">
                <a:solidFill>
                  <a:srgbClr val="181B0E"/>
                </a:solidFill>
                <a:latin typeface="Times New Roman"/>
                <a:cs typeface="Times New Roman"/>
              </a:rPr>
              <a:t>The</a:t>
            </a:r>
            <a:r>
              <a:rPr sz="2500" spc="-50" dirty="0">
                <a:solidFill>
                  <a:srgbClr val="181B0E"/>
                </a:solidFill>
                <a:latin typeface="Times New Roman"/>
                <a:cs typeface="Times New Roman"/>
              </a:rPr>
              <a:t> </a:t>
            </a:r>
            <a:r>
              <a:rPr sz="2500" dirty="0">
                <a:solidFill>
                  <a:srgbClr val="181B0E"/>
                </a:solidFill>
                <a:latin typeface="Times New Roman"/>
                <a:cs typeface="Times New Roman"/>
              </a:rPr>
              <a:t>ridge</a:t>
            </a:r>
            <a:r>
              <a:rPr sz="2500" spc="-45" dirty="0">
                <a:solidFill>
                  <a:srgbClr val="181B0E"/>
                </a:solidFill>
                <a:latin typeface="Times New Roman"/>
                <a:cs typeface="Times New Roman"/>
              </a:rPr>
              <a:t> </a:t>
            </a:r>
            <a:r>
              <a:rPr sz="2500" dirty="0">
                <a:solidFill>
                  <a:srgbClr val="181B0E"/>
                </a:solidFill>
                <a:latin typeface="Times New Roman"/>
                <a:cs typeface="Times New Roman"/>
              </a:rPr>
              <a:t>width</a:t>
            </a:r>
            <a:r>
              <a:rPr sz="2500" spc="-45" dirty="0">
                <a:solidFill>
                  <a:srgbClr val="181B0E"/>
                </a:solidFill>
                <a:latin typeface="Times New Roman"/>
                <a:cs typeface="Times New Roman"/>
              </a:rPr>
              <a:t> </a:t>
            </a:r>
            <a:r>
              <a:rPr sz="2500" dirty="0">
                <a:solidFill>
                  <a:srgbClr val="181B0E"/>
                </a:solidFill>
                <a:latin typeface="Times New Roman"/>
                <a:cs typeface="Times New Roman"/>
              </a:rPr>
              <a:t>should</a:t>
            </a:r>
            <a:r>
              <a:rPr sz="2500" spc="-45" dirty="0">
                <a:solidFill>
                  <a:srgbClr val="181B0E"/>
                </a:solidFill>
                <a:latin typeface="Times New Roman"/>
                <a:cs typeface="Times New Roman"/>
              </a:rPr>
              <a:t> </a:t>
            </a:r>
            <a:r>
              <a:rPr sz="2500" dirty="0">
                <a:solidFill>
                  <a:srgbClr val="181B0E"/>
                </a:solidFill>
                <a:latin typeface="Times New Roman"/>
                <a:cs typeface="Times New Roman"/>
              </a:rPr>
              <a:t>be</a:t>
            </a:r>
            <a:r>
              <a:rPr sz="2500" spc="-45" dirty="0">
                <a:solidFill>
                  <a:srgbClr val="181B0E"/>
                </a:solidFill>
                <a:latin typeface="Times New Roman"/>
                <a:cs typeface="Times New Roman"/>
              </a:rPr>
              <a:t> </a:t>
            </a:r>
            <a:r>
              <a:rPr sz="2500" dirty="0">
                <a:solidFill>
                  <a:srgbClr val="181B0E"/>
                </a:solidFill>
                <a:latin typeface="Times New Roman"/>
                <a:cs typeface="Times New Roman"/>
              </a:rPr>
              <a:t>decreased</a:t>
            </a:r>
            <a:r>
              <a:rPr sz="2500" spc="-45" dirty="0">
                <a:solidFill>
                  <a:srgbClr val="181B0E"/>
                </a:solidFill>
                <a:latin typeface="Times New Roman"/>
                <a:cs typeface="Times New Roman"/>
              </a:rPr>
              <a:t> </a:t>
            </a:r>
            <a:r>
              <a:rPr sz="2500" dirty="0">
                <a:solidFill>
                  <a:srgbClr val="181B0E"/>
                </a:solidFill>
                <a:latin typeface="Times New Roman"/>
                <a:cs typeface="Times New Roman"/>
              </a:rPr>
              <a:t>so</a:t>
            </a:r>
            <a:r>
              <a:rPr sz="2500" spc="-45" dirty="0">
                <a:solidFill>
                  <a:srgbClr val="181B0E"/>
                </a:solidFill>
                <a:latin typeface="Times New Roman"/>
                <a:cs typeface="Times New Roman"/>
              </a:rPr>
              <a:t> </a:t>
            </a:r>
            <a:r>
              <a:rPr sz="2500" dirty="0">
                <a:solidFill>
                  <a:srgbClr val="181B0E"/>
                </a:solidFill>
                <a:latin typeface="Times New Roman"/>
                <a:cs typeface="Times New Roman"/>
              </a:rPr>
              <a:t>that</a:t>
            </a:r>
            <a:r>
              <a:rPr sz="2500" spc="-45" dirty="0">
                <a:solidFill>
                  <a:srgbClr val="181B0E"/>
                </a:solidFill>
                <a:latin typeface="Times New Roman"/>
                <a:cs typeface="Times New Roman"/>
              </a:rPr>
              <a:t> </a:t>
            </a:r>
            <a:r>
              <a:rPr sz="2500" dirty="0">
                <a:solidFill>
                  <a:srgbClr val="181B0E"/>
                </a:solidFill>
                <a:latin typeface="Times New Roman"/>
                <a:cs typeface="Times New Roman"/>
              </a:rPr>
              <a:t>the</a:t>
            </a:r>
            <a:r>
              <a:rPr sz="2500" spc="-45" dirty="0">
                <a:solidFill>
                  <a:srgbClr val="181B0E"/>
                </a:solidFill>
                <a:latin typeface="Times New Roman"/>
                <a:cs typeface="Times New Roman"/>
              </a:rPr>
              <a:t> </a:t>
            </a:r>
            <a:r>
              <a:rPr sz="2500" dirty="0">
                <a:solidFill>
                  <a:srgbClr val="181B0E"/>
                </a:solidFill>
                <a:latin typeface="Times New Roman"/>
                <a:cs typeface="Times New Roman"/>
              </a:rPr>
              <a:t>ridge</a:t>
            </a:r>
            <a:r>
              <a:rPr sz="2500" spc="-45" dirty="0">
                <a:solidFill>
                  <a:srgbClr val="181B0E"/>
                </a:solidFill>
                <a:latin typeface="Times New Roman"/>
                <a:cs typeface="Times New Roman"/>
              </a:rPr>
              <a:t> </a:t>
            </a:r>
            <a:r>
              <a:rPr sz="2500" dirty="0">
                <a:solidFill>
                  <a:srgbClr val="181B0E"/>
                </a:solidFill>
                <a:latin typeface="Times New Roman"/>
                <a:cs typeface="Times New Roman"/>
              </a:rPr>
              <a:t>end</a:t>
            </a:r>
            <a:r>
              <a:rPr sz="2500" spc="-45" dirty="0">
                <a:solidFill>
                  <a:srgbClr val="181B0E"/>
                </a:solidFill>
                <a:latin typeface="Times New Roman"/>
                <a:cs typeface="Times New Roman"/>
              </a:rPr>
              <a:t> </a:t>
            </a:r>
            <a:r>
              <a:rPr sz="2500" spc="-25" dirty="0">
                <a:solidFill>
                  <a:srgbClr val="181B0E"/>
                </a:solidFill>
                <a:latin typeface="Times New Roman"/>
                <a:cs typeface="Times New Roman"/>
              </a:rPr>
              <a:t>and 	</a:t>
            </a:r>
            <a:r>
              <a:rPr sz="2500" dirty="0">
                <a:solidFill>
                  <a:srgbClr val="181B0E"/>
                </a:solidFill>
                <a:latin typeface="Times New Roman"/>
                <a:cs typeface="Times New Roman"/>
              </a:rPr>
              <a:t>bifurcates</a:t>
            </a:r>
            <a:r>
              <a:rPr sz="2500" spc="-60" dirty="0">
                <a:solidFill>
                  <a:srgbClr val="181B0E"/>
                </a:solidFill>
                <a:latin typeface="Times New Roman"/>
                <a:cs typeface="Times New Roman"/>
              </a:rPr>
              <a:t> </a:t>
            </a:r>
            <a:r>
              <a:rPr sz="2500" dirty="0">
                <a:solidFill>
                  <a:srgbClr val="181B0E"/>
                </a:solidFill>
                <a:latin typeface="Times New Roman"/>
                <a:cs typeface="Times New Roman"/>
              </a:rPr>
              <a:t>in</a:t>
            </a:r>
            <a:r>
              <a:rPr sz="2500" spc="-60" dirty="0">
                <a:solidFill>
                  <a:srgbClr val="181B0E"/>
                </a:solidFill>
                <a:latin typeface="Times New Roman"/>
                <a:cs typeface="Times New Roman"/>
              </a:rPr>
              <a:t> </a:t>
            </a:r>
            <a:r>
              <a:rPr sz="2500" dirty="0">
                <a:solidFill>
                  <a:srgbClr val="181B0E"/>
                </a:solidFill>
                <a:latin typeface="Times New Roman"/>
                <a:cs typeface="Times New Roman"/>
              </a:rPr>
              <a:t>the</a:t>
            </a:r>
            <a:r>
              <a:rPr sz="2500" spc="-60" dirty="0">
                <a:solidFill>
                  <a:srgbClr val="181B0E"/>
                </a:solidFill>
                <a:latin typeface="Times New Roman"/>
                <a:cs typeface="Times New Roman"/>
              </a:rPr>
              <a:t> </a:t>
            </a:r>
            <a:r>
              <a:rPr sz="2500" dirty="0">
                <a:solidFill>
                  <a:srgbClr val="181B0E"/>
                </a:solidFill>
                <a:latin typeface="Times New Roman"/>
                <a:cs typeface="Times New Roman"/>
              </a:rPr>
              <a:t>fingerprint</a:t>
            </a:r>
            <a:r>
              <a:rPr sz="2500" spc="-60" dirty="0">
                <a:solidFill>
                  <a:srgbClr val="181B0E"/>
                </a:solidFill>
                <a:latin typeface="Times New Roman"/>
                <a:cs typeface="Times New Roman"/>
              </a:rPr>
              <a:t> </a:t>
            </a:r>
            <a:r>
              <a:rPr sz="2500" dirty="0">
                <a:solidFill>
                  <a:srgbClr val="181B0E"/>
                </a:solidFill>
                <a:latin typeface="Times New Roman"/>
                <a:cs typeface="Times New Roman"/>
              </a:rPr>
              <a:t>could</a:t>
            </a:r>
            <a:r>
              <a:rPr sz="2500" spc="-60" dirty="0">
                <a:solidFill>
                  <a:srgbClr val="181B0E"/>
                </a:solidFill>
                <a:latin typeface="Times New Roman"/>
                <a:cs typeface="Times New Roman"/>
              </a:rPr>
              <a:t> </a:t>
            </a:r>
            <a:r>
              <a:rPr sz="2500" dirty="0">
                <a:solidFill>
                  <a:srgbClr val="181B0E"/>
                </a:solidFill>
                <a:latin typeface="Times New Roman"/>
                <a:cs typeface="Times New Roman"/>
              </a:rPr>
              <a:t>be</a:t>
            </a:r>
            <a:r>
              <a:rPr sz="2500" spc="-60" dirty="0">
                <a:solidFill>
                  <a:srgbClr val="181B0E"/>
                </a:solidFill>
                <a:latin typeface="Times New Roman"/>
                <a:cs typeface="Times New Roman"/>
              </a:rPr>
              <a:t> </a:t>
            </a:r>
            <a:r>
              <a:rPr sz="2500" dirty="0">
                <a:solidFill>
                  <a:srgbClr val="181B0E"/>
                </a:solidFill>
                <a:latin typeface="Times New Roman"/>
                <a:cs typeface="Times New Roman"/>
              </a:rPr>
              <a:t>detected</a:t>
            </a:r>
            <a:r>
              <a:rPr sz="2500" spc="-60" dirty="0">
                <a:solidFill>
                  <a:srgbClr val="181B0E"/>
                </a:solidFill>
                <a:latin typeface="Times New Roman"/>
                <a:cs typeface="Times New Roman"/>
              </a:rPr>
              <a:t> </a:t>
            </a:r>
            <a:r>
              <a:rPr sz="2500" spc="-10" dirty="0">
                <a:solidFill>
                  <a:srgbClr val="181B0E"/>
                </a:solidFill>
                <a:latin typeface="Times New Roman"/>
                <a:cs typeface="Times New Roman"/>
              </a:rPr>
              <a:t>easily.</a:t>
            </a:r>
            <a:endParaRPr sz="2500" dirty="0">
              <a:latin typeface="Times New Roman"/>
              <a:cs typeface="Times New Roman"/>
            </a:endParaRPr>
          </a:p>
          <a:p>
            <a:pPr marL="402590" marR="5080" indent="-390525">
              <a:lnSpc>
                <a:spcPct val="134000"/>
              </a:lnSpc>
              <a:buFont typeface="SimSun"/>
              <a:buChar char="■"/>
              <a:tabLst>
                <a:tab pos="408940" algn="l"/>
              </a:tabLst>
            </a:pPr>
            <a:r>
              <a:rPr sz="2500" dirty="0">
                <a:solidFill>
                  <a:srgbClr val="181B0E"/>
                </a:solidFill>
                <a:latin typeface="Times New Roman"/>
                <a:cs typeface="Times New Roman"/>
              </a:rPr>
              <a:t>This</a:t>
            </a:r>
            <a:r>
              <a:rPr sz="2500" spc="-55" dirty="0">
                <a:solidFill>
                  <a:srgbClr val="181B0E"/>
                </a:solidFill>
                <a:latin typeface="Times New Roman"/>
                <a:cs typeface="Times New Roman"/>
              </a:rPr>
              <a:t> </a:t>
            </a:r>
            <a:r>
              <a:rPr sz="2500" dirty="0">
                <a:solidFill>
                  <a:srgbClr val="181B0E"/>
                </a:solidFill>
                <a:latin typeface="Times New Roman"/>
                <a:cs typeface="Times New Roman"/>
              </a:rPr>
              <a:t>procedure</a:t>
            </a:r>
            <a:r>
              <a:rPr sz="2500" spc="-50" dirty="0">
                <a:solidFill>
                  <a:srgbClr val="181B0E"/>
                </a:solidFill>
                <a:latin typeface="Times New Roman"/>
                <a:cs typeface="Times New Roman"/>
              </a:rPr>
              <a:t> </a:t>
            </a:r>
            <a:r>
              <a:rPr sz="2500" dirty="0">
                <a:solidFill>
                  <a:srgbClr val="181B0E"/>
                </a:solidFill>
                <a:latin typeface="Times New Roman"/>
                <a:cs typeface="Times New Roman"/>
              </a:rPr>
              <a:t>was</a:t>
            </a:r>
            <a:r>
              <a:rPr sz="2500" spc="-50" dirty="0">
                <a:solidFill>
                  <a:srgbClr val="181B0E"/>
                </a:solidFill>
                <a:latin typeface="Times New Roman"/>
                <a:cs typeface="Times New Roman"/>
              </a:rPr>
              <a:t> </a:t>
            </a:r>
            <a:r>
              <a:rPr sz="2500" dirty="0">
                <a:solidFill>
                  <a:srgbClr val="181B0E"/>
                </a:solidFill>
                <a:latin typeface="Times New Roman"/>
                <a:cs typeface="Times New Roman"/>
              </a:rPr>
              <a:t>performed</a:t>
            </a:r>
            <a:r>
              <a:rPr sz="2500" spc="-50" dirty="0">
                <a:solidFill>
                  <a:srgbClr val="181B0E"/>
                </a:solidFill>
                <a:latin typeface="Times New Roman"/>
                <a:cs typeface="Times New Roman"/>
              </a:rPr>
              <a:t> </a:t>
            </a:r>
            <a:r>
              <a:rPr sz="2500" dirty="0">
                <a:solidFill>
                  <a:srgbClr val="181B0E"/>
                </a:solidFill>
                <a:latin typeface="Times New Roman"/>
                <a:cs typeface="Times New Roman"/>
              </a:rPr>
              <a:t>using</a:t>
            </a:r>
            <a:r>
              <a:rPr sz="2500" spc="-50" dirty="0">
                <a:solidFill>
                  <a:srgbClr val="181B0E"/>
                </a:solidFill>
                <a:latin typeface="Times New Roman"/>
                <a:cs typeface="Times New Roman"/>
              </a:rPr>
              <a:t> </a:t>
            </a:r>
            <a:r>
              <a:rPr sz="2500" spc="-20" dirty="0">
                <a:solidFill>
                  <a:srgbClr val="181B0E"/>
                </a:solidFill>
                <a:latin typeface="Times New Roman"/>
                <a:cs typeface="Times New Roman"/>
              </a:rPr>
              <a:t>erosion-</a:t>
            </a:r>
            <a:r>
              <a:rPr sz="2500" dirty="0">
                <a:solidFill>
                  <a:srgbClr val="181B0E"/>
                </a:solidFill>
                <a:latin typeface="Times New Roman"/>
                <a:cs typeface="Times New Roman"/>
              </a:rPr>
              <a:t>dilation</a:t>
            </a:r>
            <a:r>
              <a:rPr sz="2500" spc="-50" dirty="0">
                <a:solidFill>
                  <a:srgbClr val="181B0E"/>
                </a:solidFill>
                <a:latin typeface="Times New Roman"/>
                <a:cs typeface="Times New Roman"/>
              </a:rPr>
              <a:t> </a:t>
            </a:r>
            <a:r>
              <a:rPr sz="2500" dirty="0">
                <a:solidFill>
                  <a:srgbClr val="181B0E"/>
                </a:solidFill>
                <a:latin typeface="Times New Roman"/>
                <a:cs typeface="Times New Roman"/>
              </a:rPr>
              <a:t>and</a:t>
            </a:r>
            <a:r>
              <a:rPr sz="2500" spc="-50" dirty="0">
                <a:solidFill>
                  <a:srgbClr val="181B0E"/>
                </a:solidFill>
                <a:latin typeface="Times New Roman"/>
                <a:cs typeface="Times New Roman"/>
              </a:rPr>
              <a:t> </a:t>
            </a:r>
            <a:r>
              <a:rPr sz="2500" dirty="0">
                <a:solidFill>
                  <a:srgbClr val="181B0E"/>
                </a:solidFill>
                <a:latin typeface="Times New Roman"/>
                <a:cs typeface="Times New Roman"/>
              </a:rPr>
              <a:t>area</a:t>
            </a:r>
            <a:r>
              <a:rPr sz="2500" spc="-50" dirty="0">
                <a:solidFill>
                  <a:srgbClr val="181B0E"/>
                </a:solidFill>
                <a:latin typeface="Times New Roman"/>
                <a:cs typeface="Times New Roman"/>
              </a:rPr>
              <a:t> </a:t>
            </a:r>
            <a:r>
              <a:rPr sz="2500" spc="-10" dirty="0">
                <a:solidFill>
                  <a:srgbClr val="181B0E"/>
                </a:solidFill>
                <a:latin typeface="Times New Roman"/>
                <a:cs typeface="Times New Roman"/>
              </a:rPr>
              <a:t>opening 	</a:t>
            </a:r>
            <a:r>
              <a:rPr sz="2500" dirty="0">
                <a:solidFill>
                  <a:srgbClr val="181B0E"/>
                </a:solidFill>
                <a:latin typeface="Times New Roman"/>
                <a:cs typeface="Times New Roman"/>
              </a:rPr>
              <a:t>techniques</a:t>
            </a:r>
            <a:r>
              <a:rPr sz="2500" spc="-95" dirty="0">
                <a:solidFill>
                  <a:srgbClr val="181B0E"/>
                </a:solidFill>
                <a:latin typeface="Times New Roman"/>
                <a:cs typeface="Times New Roman"/>
              </a:rPr>
              <a:t> </a:t>
            </a:r>
            <a:r>
              <a:rPr sz="2500" dirty="0">
                <a:solidFill>
                  <a:srgbClr val="181B0E"/>
                </a:solidFill>
                <a:latin typeface="Times New Roman"/>
                <a:cs typeface="Times New Roman"/>
              </a:rPr>
              <a:t>of</a:t>
            </a:r>
            <a:r>
              <a:rPr sz="2500" spc="-90" dirty="0">
                <a:solidFill>
                  <a:srgbClr val="181B0E"/>
                </a:solidFill>
                <a:latin typeface="Times New Roman"/>
                <a:cs typeface="Times New Roman"/>
              </a:rPr>
              <a:t> </a:t>
            </a:r>
            <a:r>
              <a:rPr sz="2500" dirty="0">
                <a:solidFill>
                  <a:srgbClr val="181B0E"/>
                </a:solidFill>
                <a:latin typeface="Times New Roman"/>
                <a:cs typeface="Times New Roman"/>
              </a:rPr>
              <a:t>morphological</a:t>
            </a:r>
            <a:r>
              <a:rPr sz="2500" spc="-90" dirty="0">
                <a:solidFill>
                  <a:srgbClr val="181B0E"/>
                </a:solidFill>
                <a:latin typeface="Times New Roman"/>
                <a:cs typeface="Times New Roman"/>
              </a:rPr>
              <a:t> </a:t>
            </a:r>
            <a:r>
              <a:rPr sz="2500" spc="-10" dirty="0">
                <a:solidFill>
                  <a:srgbClr val="181B0E"/>
                </a:solidFill>
                <a:latin typeface="Times New Roman"/>
                <a:cs typeface="Times New Roman"/>
              </a:rPr>
              <a:t>operation</a:t>
            </a:r>
            <a:endParaRPr sz="2500" dirty="0">
              <a:latin typeface="Times New Roman"/>
              <a:cs typeface="Times New Roman"/>
            </a:endParaRPr>
          </a:p>
        </p:txBody>
      </p:sp>
      <p:sp>
        <p:nvSpPr>
          <p:cNvPr id="3" name="object 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TotalTime>
  <Words>2004</Words>
  <Application>Microsoft Office PowerPoint</Application>
  <PresentationFormat>Widescreen</PresentationFormat>
  <Paragraphs>151</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SimSun</vt:lpstr>
      <vt:lpstr>Arial</vt:lpstr>
      <vt:lpstr>Calibri</vt:lpstr>
      <vt:lpstr>Times New Roman</vt:lpstr>
      <vt:lpstr>Wingdings</vt:lpstr>
      <vt:lpstr>Office Theme</vt:lpstr>
      <vt:lpstr>FINGERPRINT IDENTIFICATION WITH</vt:lpstr>
      <vt:lpstr>Contents</vt:lpstr>
      <vt:lpstr>Abstract</vt:lpstr>
      <vt:lpstr>Introduction</vt:lpstr>
      <vt:lpstr>Introduction</vt:lpstr>
      <vt:lpstr>Applications</vt:lpstr>
      <vt:lpstr>Block Diagram</vt:lpstr>
      <vt:lpstr>Morphological Operations Flow Chart</vt:lpstr>
      <vt:lpstr>PowerPoint Presentation</vt:lpstr>
      <vt:lpstr>PowerPoint Presentation</vt:lpstr>
      <vt:lpstr>PowerPoint Presentation</vt:lpstr>
      <vt:lpstr>PowerPoint Presentation</vt:lpstr>
      <vt:lpstr>Extraction of Gabor Features</vt:lpstr>
      <vt:lpstr>PowerPoint Presentation</vt:lpstr>
      <vt:lpstr>PowerPoint Presentation</vt:lpstr>
      <vt:lpstr>Mechanism of BPNN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IDENTIFICATION WITH</dc:title>
  <dc:description/>
  <cp:lastModifiedBy>janjanam lakshmi bhavani</cp:lastModifiedBy>
  <cp:revision>1</cp:revision>
  <dcterms:created xsi:type="dcterms:W3CDTF">2024-05-03T04:51:14Z</dcterms:created>
  <dcterms:modified xsi:type="dcterms:W3CDTF">2024-05-03T07:51:12Z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2024-04-29T00:00:00Z</vt:filetime>
  </property>
  <property fmtid="{D5CDD505-2E9C-101B-9397-08002B2CF9AE}" pid="3" name="Creator">
    <vt:lpwstr>WPS Presentation</vt:lpwstr>
  </property>
  <property fmtid="{D5CDD505-2E9C-101B-9397-08002B2CF9AE}" pid="4" name="LastSaved">
    <vt:filetime>2024-05-03T00:00:00Z</vt:filetime>
  </property>
  <property fmtid="{D5CDD505-2E9C-101B-9397-08002B2CF9AE}" pid="5" name="SourceModified">
    <vt:lpwstr>D:20240429095632+04'26'</vt:lpwstr>
  </property>
</Properties>
</file>